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81" r:id="rId10"/>
  </p:sldIdLst>
  <p:sldSz cx="9144000" cy="5143500" type="screen16x9"/>
  <p:notesSz cx="6858000" cy="9144000"/>
  <p:embeddedFontLst>
    <p:embeddedFont>
      <p:font typeface="Anton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fortaa" panose="020B0604020202020204" charset="0"/>
      <p:regular r:id="rId18"/>
      <p:bold r:id="rId19"/>
    </p:embeddedFont>
    <p:embeddedFont>
      <p:font typeface="Comfortaa Medium" panose="020B0604020202020204" charset="0"/>
      <p:regular r:id="rId20"/>
      <p:bold r:id="rId21"/>
    </p:embeddedFont>
    <p:embeddedFont>
      <p:font typeface="Fredoka One" panose="020B0604020202020204" charset="0"/>
      <p:regular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</p:embeddedFont>
    <p:embeddedFont>
      <p:font typeface="Roboto Condensed Light" panose="02000000000000000000" pitchFamily="2" charset="0"/>
      <p:regular r:id="rId28"/>
      <p: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Source Sans Pro Light" panose="020B0403030403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F5317A-DB92-474C-B06A-5BE6673C87FD}">
  <a:tblStyle styleId="{66F5317A-DB92-474C-B06A-5BE6673C87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51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viewProps" Target="view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7B1C3A-06A3-42DD-A1DB-6981B7FD08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54204-1BD1-4F58-B995-3ECF260850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A8404-68D9-4EAE-9CFE-C139B46D463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C30FC-D40D-4305-A8ED-698FF6DE0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2BE56-AF4F-4BAF-8725-56AB1453D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E6539-6F82-4C27-81E6-39F93E7B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0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9e93d14b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9e93d14b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9e93d14b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9e93d14b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31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9e93d14b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9e93d14b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39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9e93d14b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9e93d14b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23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9e93d14b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9e93d14b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40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9e93d14b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9e93d14b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13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9e93d14b3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9e93d14b3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51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8b5e3ebb7b_0_36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8b5e3ebb7b_0_36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4775"/>
            <a:ext cx="9144000" cy="5143500"/>
          </a:xfrm>
          <a:prstGeom prst="rect">
            <a:avLst/>
          </a:prstGeom>
          <a:gradFill>
            <a:gsLst>
              <a:gs pos="0">
                <a:srgbClr val="3D73AF"/>
              </a:gs>
              <a:gs pos="100000">
                <a:srgbClr val="00AFA0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7429503" y="3885802"/>
            <a:ext cx="1724010" cy="1267222"/>
            <a:chOff x="7429503" y="-9546"/>
            <a:chExt cx="1724010" cy="1267222"/>
          </a:xfrm>
        </p:grpSpPr>
        <p:sp>
          <p:nvSpPr>
            <p:cNvPr id="12" name="Google Shape;12;p2"/>
            <p:cNvSpPr/>
            <p:nvPr/>
          </p:nvSpPr>
          <p:spPr>
            <a:xfrm rot="10800000" flipH="1">
              <a:off x="74295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5057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6" name="Google Shape;16;p2"/>
          <p:cNvSpPr/>
          <p:nvPr/>
        </p:nvSpPr>
        <p:spPr>
          <a:xfrm rot="-7200000" flipH="1">
            <a:off x="3006356" y="3332011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 rot="10800000" flipH="1">
            <a:off x="-9538" y="-9546"/>
            <a:ext cx="2098688" cy="999600"/>
            <a:chOff x="-9538" y="3885802"/>
            <a:chExt cx="1724064" cy="1267222"/>
          </a:xfrm>
        </p:grpSpPr>
        <p:sp>
          <p:nvSpPr>
            <p:cNvPr id="18" name="Google Shape;18;p2"/>
            <p:cNvSpPr/>
            <p:nvPr/>
          </p:nvSpPr>
          <p:spPr>
            <a:xfrm flipH="1">
              <a:off x="66662" y="3885802"/>
              <a:ext cx="1647864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-9538" y="3885802"/>
              <a:ext cx="1647864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0C60D2C-E4B6-4EBE-94AA-966E69FD119F}"/>
              </a:ext>
            </a:extLst>
          </p:cNvPr>
          <p:cNvSpPr/>
          <p:nvPr userDrawn="1"/>
        </p:nvSpPr>
        <p:spPr>
          <a:xfrm>
            <a:off x="-9539" y="4669536"/>
            <a:ext cx="9163052" cy="4787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oogle Shape;11;p2">
            <a:extLst>
              <a:ext uri="{FF2B5EF4-FFF2-40B4-BE49-F238E27FC236}">
                <a16:creationId xmlns:a16="http://schemas.microsoft.com/office/drawing/2014/main" id="{505CEE83-B8A2-4169-B407-DE1B016F3934}"/>
              </a:ext>
            </a:extLst>
          </p:cNvPr>
          <p:cNvGrpSpPr/>
          <p:nvPr userDrawn="1"/>
        </p:nvGrpSpPr>
        <p:grpSpPr>
          <a:xfrm rot="10800000" flipH="1">
            <a:off x="6819074" y="3450336"/>
            <a:ext cx="2334439" cy="1702688"/>
            <a:chOff x="7429503" y="-9546"/>
            <a:chExt cx="1724010" cy="1267222"/>
          </a:xfrm>
        </p:grpSpPr>
        <p:sp>
          <p:nvSpPr>
            <p:cNvPr id="22" name="Google Shape;12;p2">
              <a:extLst>
                <a:ext uri="{FF2B5EF4-FFF2-40B4-BE49-F238E27FC236}">
                  <a16:creationId xmlns:a16="http://schemas.microsoft.com/office/drawing/2014/main" id="{A858CF94-2810-432B-88E4-353FAD257327}"/>
                </a:ext>
              </a:extLst>
            </p:cNvPr>
            <p:cNvSpPr/>
            <p:nvPr/>
          </p:nvSpPr>
          <p:spPr>
            <a:xfrm rot="10800000" flipH="1">
              <a:off x="74295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" name="Google Shape;13;p2">
              <a:extLst>
                <a:ext uri="{FF2B5EF4-FFF2-40B4-BE49-F238E27FC236}">
                  <a16:creationId xmlns:a16="http://schemas.microsoft.com/office/drawing/2014/main" id="{628B10D2-77C1-4808-99EE-07717F888F63}"/>
                </a:ext>
              </a:extLst>
            </p:cNvPr>
            <p:cNvSpPr/>
            <p:nvPr/>
          </p:nvSpPr>
          <p:spPr>
            <a:xfrm rot="10800000" flipH="1">
              <a:off x="75057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1D91099E-8CF7-426E-89A7-FDE40519F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2305" y="2624017"/>
            <a:ext cx="3570804" cy="2524260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2201BCFE-C0AC-48A4-93C5-B6DE8F523F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" y="112642"/>
            <a:ext cx="2460186" cy="632858"/>
          </a:xfrm>
          <a:prstGeom prst="rect">
            <a:avLst/>
          </a:prstGeom>
        </p:spPr>
      </p:pic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C93D283B-12D1-48FD-8AE7-F89232430F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17474" y="112642"/>
            <a:ext cx="632858" cy="632858"/>
          </a:xfrm>
          <a:prstGeom prst="rect">
            <a:avLst/>
          </a:prstGeom>
        </p:spPr>
      </p:pic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623054AC-06D8-4B15-9DCE-83FEF658A9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4" y="4664758"/>
            <a:ext cx="4351763" cy="478742"/>
          </a:xfrm>
        </p:spPr>
        <p:txBody>
          <a:bodyPr/>
          <a:lstStyle>
            <a:lvl1pPr marL="114300" indent="0">
              <a:buNone/>
              <a:defRPr sz="12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[PRESENTER NAME]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2CD65888-7E17-4BCD-8444-2AD6E3EF27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8800" y="4664758"/>
            <a:ext cx="2542400" cy="478742"/>
          </a:xfrm>
        </p:spPr>
        <p:txBody>
          <a:bodyPr/>
          <a:lstStyle>
            <a:lvl1pPr marL="114300" indent="0">
              <a:buNone/>
              <a:defRPr sz="14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[PAPER ID]</a:t>
            </a:r>
          </a:p>
        </p:txBody>
      </p:sp>
      <p:sp>
        <p:nvSpPr>
          <p:cNvPr id="29" name="Google Shape;14;p2">
            <a:extLst>
              <a:ext uri="{FF2B5EF4-FFF2-40B4-BE49-F238E27FC236}">
                <a16:creationId xmlns:a16="http://schemas.microsoft.com/office/drawing/2014/main" id="{1AFEC8E1-74B7-4EDA-860A-7AE44F5C8F78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16424" y="942748"/>
            <a:ext cx="8295776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Font typeface="Anton"/>
              <a:buNone/>
              <a:defRPr sz="3200" b="1">
                <a:solidFill>
                  <a:schemeClr val="l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>
                <a:latin typeface="+mj-lt"/>
              </a:rPr>
              <a:t>PAPER TITLE</a:t>
            </a:r>
            <a:endParaRPr dirty="0"/>
          </a:p>
        </p:txBody>
      </p:sp>
      <p:sp>
        <p:nvSpPr>
          <p:cNvPr id="30" name="Google Shape;15;p2">
            <a:extLst>
              <a:ext uri="{FF2B5EF4-FFF2-40B4-BE49-F238E27FC236}">
                <a16:creationId xmlns:a16="http://schemas.microsoft.com/office/drawing/2014/main" id="{D022304D-C707-4F39-9F21-103E5AB2ED59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16424" y="1962774"/>
            <a:ext cx="6943225" cy="43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800" b="0">
                <a:solidFill>
                  <a:schemeClr val="lt1"/>
                </a:solidFill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z="800" b="0" dirty="0"/>
              <a:t>(AUTHORS) AUTHOR 1, AUTHOR 2, AUTHOR 3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DED581AA-E984-4426-A187-FD2EC67076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2413000"/>
            <a:ext cx="6943225" cy="478177"/>
          </a:xfrm>
        </p:spPr>
        <p:txBody>
          <a:bodyPr/>
          <a:lstStyle>
            <a:lvl1pPr marL="114300" indent="0" algn="l" rtl="0">
              <a:buNone/>
              <a:defRPr sz="2400" b="1">
                <a:solidFill>
                  <a:srgbClr val="E7FF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32" name="Text Placeholder 36">
            <a:extLst>
              <a:ext uri="{FF2B5EF4-FFF2-40B4-BE49-F238E27FC236}">
                <a16:creationId xmlns:a16="http://schemas.microsoft.com/office/drawing/2014/main" id="{3886B9F3-4B02-4B21-ACF3-847EAB67B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925" y="2907797"/>
            <a:ext cx="6943225" cy="551563"/>
          </a:xfrm>
        </p:spPr>
        <p:txBody>
          <a:bodyPr/>
          <a:lstStyle>
            <a:lvl1pPr marL="114300" indent="0">
              <a:buNone/>
              <a:defRPr>
                <a:solidFill>
                  <a:srgbClr val="A4FBC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 AFFILIATION</a:t>
            </a:r>
          </a:p>
        </p:txBody>
      </p:sp>
      <p:sp>
        <p:nvSpPr>
          <p:cNvPr id="33" name="Text Placeholder 38">
            <a:extLst>
              <a:ext uri="{FF2B5EF4-FFF2-40B4-BE49-F238E27FC236}">
                <a16:creationId xmlns:a16="http://schemas.microsoft.com/office/drawing/2014/main" id="{5608224C-A253-4CDF-B803-BA7A0C337B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925" y="3470275"/>
            <a:ext cx="5356225" cy="357188"/>
          </a:xfrm>
        </p:spPr>
        <p:txBody>
          <a:bodyPr/>
          <a:lstStyle>
            <a:lvl1pPr marL="114300" indent="0">
              <a:buNone/>
              <a:defRPr/>
            </a:lvl1pPr>
          </a:lstStyle>
          <a:p>
            <a:pPr lvl="0"/>
            <a:r>
              <a:rPr lang="en-US" dirty="0"/>
              <a:t>PAPER ID: ()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EC5C6197-2814-48AE-847A-7E847815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925" y="3855170"/>
            <a:ext cx="5356225" cy="357188"/>
          </a:xfrm>
        </p:spPr>
        <p:txBody>
          <a:bodyPr/>
          <a:lstStyle>
            <a:lvl1pPr marL="114300" indent="0">
              <a:buNone/>
              <a:defRPr/>
            </a:lvl1pPr>
          </a:lstStyle>
          <a:p>
            <a:pPr lvl="0"/>
            <a:r>
              <a:rPr lang="en-US" dirty="0"/>
              <a:t>TRACK I / II / III :</a:t>
            </a:r>
          </a:p>
        </p:txBody>
      </p:sp>
      <p:sp>
        <p:nvSpPr>
          <p:cNvPr id="35" name="Google Shape;15;p2">
            <a:extLst>
              <a:ext uri="{FF2B5EF4-FFF2-40B4-BE49-F238E27FC236}">
                <a16:creationId xmlns:a16="http://schemas.microsoft.com/office/drawing/2014/main" id="{D5EB7164-32E3-4171-A1A5-9A345A86C947}"/>
              </a:ext>
            </a:extLst>
          </p:cNvPr>
          <p:cNvSpPr txBox="1">
            <a:spLocks/>
          </p:cNvSpPr>
          <p:nvPr userDrawn="1"/>
        </p:nvSpPr>
        <p:spPr>
          <a:xfrm>
            <a:off x="5553386" y="4225979"/>
            <a:ext cx="2139305" cy="32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fortaa Medium"/>
              <a:buNone/>
              <a:defRPr sz="800" b="0" i="0" u="none" strike="noStrike" cap="none">
                <a:solidFill>
                  <a:schemeClr val="lt1"/>
                </a:solidFill>
                <a:latin typeface="+mn-lt"/>
                <a:ea typeface="Comfortaa Medium"/>
                <a:cs typeface="Comfortaa Medium"/>
                <a:sym typeface="Comfortaa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 Medium"/>
              <a:buNone/>
              <a:defRPr sz="2800" b="0" i="0" u="none" strike="noStrike" cap="none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 Medium"/>
              <a:buNone/>
              <a:defRPr sz="2800" b="0" i="0" u="none" strike="noStrike" cap="none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 Medium"/>
              <a:buNone/>
              <a:defRPr sz="2800" b="0" i="0" u="none" strike="noStrike" cap="none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 Medium"/>
              <a:buNone/>
              <a:defRPr sz="2800" b="0" i="0" u="none" strike="noStrike" cap="none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 Medium"/>
              <a:buNone/>
              <a:defRPr sz="2800" b="0" i="0" u="none" strike="noStrike" cap="none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 Medium"/>
              <a:buNone/>
              <a:defRPr sz="2800" b="0" i="0" u="none" strike="noStrike" cap="none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 Medium"/>
              <a:buNone/>
              <a:defRPr sz="2800" b="0" i="0" u="none" strike="noStrike" cap="none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fortaa Medium"/>
              <a:buNone/>
              <a:defRPr sz="2800" b="0" i="0" u="none" strike="noStrike" cap="none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r>
              <a:rPr lang="en-US" sz="1200" b="1" dirty="0">
                <a:solidFill>
                  <a:srgbClr val="A4FBC8"/>
                </a:solidFill>
                <a:latin typeface="Comfortaa Medium" panose="020B0604020202020204" charset="0"/>
              </a:rPr>
              <a:t>16 – 17 NOVEMBER 2021</a:t>
            </a:r>
          </a:p>
        </p:txBody>
      </p:sp>
      <p:pic>
        <p:nvPicPr>
          <p:cNvPr id="5" name="Picture 4" descr="A picture containing outdoor object, dark, night sky&#10;&#10;Description automatically generated">
            <a:extLst>
              <a:ext uri="{FF2B5EF4-FFF2-40B4-BE49-F238E27FC236}">
                <a16:creationId xmlns:a16="http://schemas.microsoft.com/office/drawing/2014/main" id="{72421C89-0B35-4107-A0B5-C9E54B8261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13250" y="1331025"/>
            <a:ext cx="7717500" cy="32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AutoNum type="arabicPeriod"/>
              <a:defRPr sz="11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 dirty="0"/>
          </a:p>
        </p:txBody>
      </p:sp>
      <p:sp>
        <p:nvSpPr>
          <p:cNvPr id="35" name="Google Shape;35;p4"/>
          <p:cNvSpPr/>
          <p:nvPr/>
        </p:nvSpPr>
        <p:spPr>
          <a:xfrm rot="-7200000" flipH="1">
            <a:off x="7706720" y="3636811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6" name="Google Shape;36;p4"/>
          <p:cNvSpPr/>
          <p:nvPr/>
        </p:nvSpPr>
        <p:spPr>
          <a:xfrm rot="-7200000" flipH="1">
            <a:off x="-1218205" y="-706589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37" name="Google Shape;37;p4"/>
          <p:cNvGrpSpPr/>
          <p:nvPr/>
        </p:nvGrpSpPr>
        <p:grpSpPr>
          <a:xfrm flipH="1">
            <a:off x="-13221" y="886047"/>
            <a:ext cx="2029619" cy="335562"/>
            <a:chOff x="1474881" y="3308553"/>
            <a:chExt cx="3226226" cy="533400"/>
          </a:xfrm>
          <a:solidFill>
            <a:schemeClr val="bg2">
              <a:lumMod val="75000"/>
            </a:schemeClr>
          </a:solidFill>
        </p:grpSpPr>
        <p:sp>
          <p:nvSpPr>
            <p:cNvPr id="38" name="Google Shape;38;p4"/>
            <p:cNvSpPr/>
            <p:nvPr/>
          </p:nvSpPr>
          <p:spPr>
            <a:xfrm>
              <a:off x="3794645" y="3308553"/>
              <a:ext cx="906462" cy="533400"/>
            </a:xfrm>
            <a:custGeom>
              <a:avLst/>
              <a:gdLst/>
              <a:ahLst/>
              <a:cxnLst/>
              <a:rect l="l" t="t" r="r" b="b"/>
              <a:pathLst>
                <a:path w="348" h="203" extrusionOk="0">
                  <a:moveTo>
                    <a:pt x="340" y="127"/>
                  </a:moveTo>
                  <a:cubicBezTo>
                    <a:pt x="214" y="127"/>
                    <a:pt x="214" y="127"/>
                    <a:pt x="214" y="127"/>
                  </a:cubicBezTo>
                  <a:cubicBezTo>
                    <a:pt x="211" y="127"/>
                    <a:pt x="207" y="127"/>
                    <a:pt x="207" y="129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3"/>
                    <a:pt x="173" y="1"/>
                    <a:pt x="169" y="0"/>
                  </a:cubicBezTo>
                  <a:cubicBezTo>
                    <a:pt x="165" y="0"/>
                    <a:pt x="162" y="3"/>
                    <a:pt x="161" y="7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59"/>
                    <a:pt x="100" y="57"/>
                    <a:pt x="97" y="57"/>
                  </a:cubicBezTo>
                  <a:cubicBezTo>
                    <a:pt x="94" y="57"/>
                    <a:pt x="90" y="61"/>
                    <a:pt x="89" y="64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5" y="143"/>
                    <a:pt x="78" y="137"/>
                    <a:pt x="79" y="134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118" y="186"/>
                    <a:pt x="118" y="186"/>
                    <a:pt x="118" y="186"/>
                  </a:cubicBezTo>
                  <a:cubicBezTo>
                    <a:pt x="119" y="190"/>
                    <a:pt x="122" y="195"/>
                    <a:pt x="126" y="195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30" y="195"/>
                    <a:pt x="133" y="191"/>
                    <a:pt x="134" y="188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93" y="191"/>
                    <a:pt x="193" y="191"/>
                    <a:pt x="193" y="191"/>
                  </a:cubicBezTo>
                  <a:cubicBezTo>
                    <a:pt x="193" y="194"/>
                    <a:pt x="196" y="203"/>
                    <a:pt x="200" y="203"/>
                  </a:cubicBezTo>
                  <a:cubicBezTo>
                    <a:pt x="200" y="203"/>
                    <a:pt x="200" y="203"/>
                    <a:pt x="200" y="203"/>
                  </a:cubicBezTo>
                  <a:cubicBezTo>
                    <a:pt x="204" y="203"/>
                    <a:pt x="207" y="199"/>
                    <a:pt x="208" y="196"/>
                  </a:cubicBezTo>
                  <a:cubicBezTo>
                    <a:pt x="221" y="143"/>
                    <a:pt x="221" y="143"/>
                    <a:pt x="221" y="143"/>
                  </a:cubicBezTo>
                  <a:cubicBezTo>
                    <a:pt x="340" y="143"/>
                    <a:pt x="340" y="143"/>
                    <a:pt x="340" y="143"/>
                  </a:cubicBezTo>
                  <a:cubicBezTo>
                    <a:pt x="344" y="143"/>
                    <a:pt x="348" y="139"/>
                    <a:pt x="348" y="135"/>
                  </a:cubicBezTo>
                  <a:cubicBezTo>
                    <a:pt x="348" y="131"/>
                    <a:pt x="344" y="127"/>
                    <a:pt x="340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1474881" y="3641928"/>
              <a:ext cx="2412000" cy="42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>
            <a:off x="7429503" y="-9546"/>
            <a:ext cx="1724010" cy="1267222"/>
            <a:chOff x="7429503" y="-9546"/>
            <a:chExt cx="1724010" cy="1267222"/>
          </a:xfrm>
        </p:grpSpPr>
        <p:sp>
          <p:nvSpPr>
            <p:cNvPr id="41" name="Google Shape;41;p4"/>
            <p:cNvSpPr/>
            <p:nvPr/>
          </p:nvSpPr>
          <p:spPr>
            <a:xfrm rot="10800000" flipH="1">
              <a:off x="74295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rot="10800000" flipH="1">
              <a:off x="75057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0084B4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16A3F0A-BD3A-4553-A942-604F8DE351A4}"/>
              </a:ext>
            </a:extLst>
          </p:cNvPr>
          <p:cNvSpPr/>
          <p:nvPr userDrawn="1"/>
        </p:nvSpPr>
        <p:spPr>
          <a:xfrm>
            <a:off x="-9539" y="4669535"/>
            <a:ext cx="9153539" cy="4739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9ECBE27E-CA01-425D-956F-1A80F375D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155298"/>
            <a:ext cx="1633962" cy="420320"/>
          </a:xfrm>
          <a:prstGeom prst="rect">
            <a:avLst/>
          </a:prstGeom>
        </p:spPr>
      </p:pic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21CD5C0B-D4BC-4DDB-B8AD-8942F63D3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4" y="4664758"/>
            <a:ext cx="4351763" cy="478742"/>
          </a:xfrm>
        </p:spPr>
        <p:txBody>
          <a:bodyPr/>
          <a:lstStyle>
            <a:lvl1pPr marL="114300" indent="0">
              <a:buNone/>
              <a:defRPr sz="12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[PRESENTER NAME]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79B5DCA1-1F43-4FF5-9399-FA8400B00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8800" y="4664758"/>
            <a:ext cx="2542400" cy="478742"/>
          </a:xfrm>
        </p:spPr>
        <p:txBody>
          <a:bodyPr/>
          <a:lstStyle>
            <a:lvl1pPr marL="114300" indent="0">
              <a:buNone/>
              <a:defRPr sz="14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[PAPER ID]</a:t>
            </a:r>
          </a:p>
        </p:txBody>
      </p:sp>
      <p:pic>
        <p:nvPicPr>
          <p:cNvPr id="16" name="Picture 15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2BF3E62-E259-4F59-98C8-686B6D8B1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5370" y="4720191"/>
            <a:ext cx="1723099" cy="36209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918D0577-BB38-44FD-A6AF-3121278E35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0750" y="4014278"/>
            <a:ext cx="613356" cy="613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 rot="-7200000" flipH="1">
            <a:off x="7592770" y="3682136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711750" y="1389600"/>
            <a:ext cx="7719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73" name="Google Shape;73;p7"/>
          <p:cNvGrpSpPr/>
          <p:nvPr/>
        </p:nvGrpSpPr>
        <p:grpSpPr>
          <a:xfrm flipH="1">
            <a:off x="-13221" y="886047"/>
            <a:ext cx="2029619" cy="335562"/>
            <a:chOff x="1474881" y="3308553"/>
            <a:chExt cx="3226226" cy="533400"/>
          </a:xfrm>
          <a:solidFill>
            <a:schemeClr val="bg2">
              <a:lumMod val="75000"/>
            </a:schemeClr>
          </a:solidFill>
        </p:grpSpPr>
        <p:sp>
          <p:nvSpPr>
            <p:cNvPr id="74" name="Google Shape;74;p7"/>
            <p:cNvSpPr/>
            <p:nvPr/>
          </p:nvSpPr>
          <p:spPr>
            <a:xfrm>
              <a:off x="3794645" y="3308553"/>
              <a:ext cx="906462" cy="533400"/>
            </a:xfrm>
            <a:custGeom>
              <a:avLst/>
              <a:gdLst/>
              <a:ahLst/>
              <a:cxnLst/>
              <a:rect l="l" t="t" r="r" b="b"/>
              <a:pathLst>
                <a:path w="348" h="203" extrusionOk="0">
                  <a:moveTo>
                    <a:pt x="340" y="127"/>
                  </a:moveTo>
                  <a:cubicBezTo>
                    <a:pt x="214" y="127"/>
                    <a:pt x="214" y="127"/>
                    <a:pt x="214" y="127"/>
                  </a:cubicBezTo>
                  <a:cubicBezTo>
                    <a:pt x="211" y="127"/>
                    <a:pt x="207" y="127"/>
                    <a:pt x="207" y="129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3"/>
                    <a:pt x="173" y="1"/>
                    <a:pt x="169" y="0"/>
                  </a:cubicBezTo>
                  <a:cubicBezTo>
                    <a:pt x="165" y="0"/>
                    <a:pt x="162" y="3"/>
                    <a:pt x="161" y="7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59"/>
                    <a:pt x="100" y="57"/>
                    <a:pt x="97" y="57"/>
                  </a:cubicBezTo>
                  <a:cubicBezTo>
                    <a:pt x="94" y="57"/>
                    <a:pt x="90" y="61"/>
                    <a:pt x="89" y="64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5" y="143"/>
                    <a:pt x="78" y="137"/>
                    <a:pt x="79" y="134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118" y="186"/>
                    <a:pt x="118" y="186"/>
                    <a:pt x="118" y="186"/>
                  </a:cubicBezTo>
                  <a:cubicBezTo>
                    <a:pt x="119" y="190"/>
                    <a:pt x="122" y="195"/>
                    <a:pt x="126" y="195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30" y="195"/>
                    <a:pt x="133" y="191"/>
                    <a:pt x="134" y="188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93" y="191"/>
                    <a:pt x="193" y="191"/>
                    <a:pt x="193" y="191"/>
                  </a:cubicBezTo>
                  <a:cubicBezTo>
                    <a:pt x="193" y="194"/>
                    <a:pt x="196" y="203"/>
                    <a:pt x="200" y="203"/>
                  </a:cubicBezTo>
                  <a:cubicBezTo>
                    <a:pt x="200" y="203"/>
                    <a:pt x="200" y="203"/>
                    <a:pt x="200" y="203"/>
                  </a:cubicBezTo>
                  <a:cubicBezTo>
                    <a:pt x="204" y="203"/>
                    <a:pt x="207" y="199"/>
                    <a:pt x="208" y="196"/>
                  </a:cubicBezTo>
                  <a:cubicBezTo>
                    <a:pt x="221" y="143"/>
                    <a:pt x="221" y="143"/>
                    <a:pt x="221" y="143"/>
                  </a:cubicBezTo>
                  <a:cubicBezTo>
                    <a:pt x="340" y="143"/>
                    <a:pt x="340" y="143"/>
                    <a:pt x="340" y="143"/>
                  </a:cubicBezTo>
                  <a:cubicBezTo>
                    <a:pt x="344" y="143"/>
                    <a:pt x="348" y="139"/>
                    <a:pt x="348" y="135"/>
                  </a:cubicBezTo>
                  <a:cubicBezTo>
                    <a:pt x="348" y="131"/>
                    <a:pt x="344" y="127"/>
                    <a:pt x="340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1474881" y="3641928"/>
              <a:ext cx="2412000" cy="42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76" name="Google Shape;76;p7"/>
          <p:cNvGrpSpPr/>
          <p:nvPr/>
        </p:nvGrpSpPr>
        <p:grpSpPr>
          <a:xfrm>
            <a:off x="7429503" y="-9546"/>
            <a:ext cx="1724010" cy="1267222"/>
            <a:chOff x="7429503" y="-9546"/>
            <a:chExt cx="1724010" cy="1267222"/>
          </a:xfrm>
        </p:grpSpPr>
        <p:sp>
          <p:nvSpPr>
            <p:cNvPr id="77" name="Google Shape;77;p7"/>
            <p:cNvSpPr/>
            <p:nvPr/>
          </p:nvSpPr>
          <p:spPr>
            <a:xfrm rot="10800000" flipH="1">
              <a:off x="74295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 rot="10800000" flipH="1">
              <a:off x="75057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0084B4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9" name="Google Shape;79;p7"/>
          <p:cNvGrpSpPr/>
          <p:nvPr/>
        </p:nvGrpSpPr>
        <p:grpSpPr>
          <a:xfrm>
            <a:off x="-9538" y="3885802"/>
            <a:ext cx="1724064" cy="1267222"/>
            <a:chOff x="-9538" y="3885802"/>
            <a:chExt cx="1724064" cy="1267222"/>
          </a:xfrm>
        </p:grpSpPr>
        <p:sp>
          <p:nvSpPr>
            <p:cNvPr id="80" name="Google Shape;80;p7"/>
            <p:cNvSpPr/>
            <p:nvPr/>
          </p:nvSpPr>
          <p:spPr>
            <a:xfrm flipH="1">
              <a:off x="66662" y="3885802"/>
              <a:ext cx="1647864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 flipH="1">
              <a:off x="-9538" y="3885802"/>
              <a:ext cx="1647864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0084B4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F872465-C082-4524-A51F-8473C7FF2304}"/>
              </a:ext>
            </a:extLst>
          </p:cNvPr>
          <p:cNvSpPr/>
          <p:nvPr userDrawn="1"/>
        </p:nvSpPr>
        <p:spPr>
          <a:xfrm>
            <a:off x="-9539" y="4669535"/>
            <a:ext cx="9153539" cy="4739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A80D22-44E0-4583-99E5-4A4AD8CCD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155298"/>
            <a:ext cx="1633962" cy="420320"/>
          </a:xfrm>
          <a:prstGeom prst="rect">
            <a:avLst/>
          </a:prstGeom>
        </p:spPr>
      </p:pic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0236D6DF-67C6-4936-A306-BC36AB282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4" y="4664758"/>
            <a:ext cx="4351763" cy="478742"/>
          </a:xfrm>
        </p:spPr>
        <p:txBody>
          <a:bodyPr/>
          <a:lstStyle>
            <a:lvl1pPr marL="114300" indent="0">
              <a:buNone/>
              <a:defRPr sz="12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[PRESENTER NAME]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EED3E8B4-2F36-48B1-B482-92C0BEEDEA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8800" y="4664758"/>
            <a:ext cx="2542400" cy="478742"/>
          </a:xfrm>
        </p:spPr>
        <p:txBody>
          <a:bodyPr/>
          <a:lstStyle>
            <a:lvl1pPr marL="114300" indent="0">
              <a:buNone/>
              <a:defRPr sz="14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[PAPER ID]</a:t>
            </a:r>
          </a:p>
        </p:txBody>
      </p:sp>
      <p:pic>
        <p:nvPicPr>
          <p:cNvPr id="18" name="Picture 1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CA015240-273B-46FC-8F0A-C7CC16512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5370" y="4720191"/>
            <a:ext cx="1723099" cy="36209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918F4E7-01D2-4C37-BA19-5DED501678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0750" y="4014278"/>
            <a:ext cx="613356" cy="613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BLANK_1_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5"/>
          <p:cNvGrpSpPr/>
          <p:nvPr/>
        </p:nvGrpSpPr>
        <p:grpSpPr>
          <a:xfrm flipH="1">
            <a:off x="-9522" y="-9534"/>
            <a:ext cx="1724010" cy="1267222"/>
            <a:chOff x="7429503" y="-9546"/>
            <a:chExt cx="1724010" cy="1267222"/>
          </a:xfrm>
        </p:grpSpPr>
        <p:sp>
          <p:nvSpPr>
            <p:cNvPr id="156" name="Google Shape;156;p15"/>
            <p:cNvSpPr/>
            <p:nvPr/>
          </p:nvSpPr>
          <p:spPr>
            <a:xfrm rot="10800000" flipH="1">
              <a:off x="74295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 rot="10800000" flipH="1">
              <a:off x="75057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0084B4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58" name="Google Shape;158;p15"/>
          <p:cNvSpPr/>
          <p:nvPr/>
        </p:nvSpPr>
        <p:spPr>
          <a:xfrm>
            <a:off x="5762625" y="0"/>
            <a:ext cx="3305162" cy="5143500"/>
          </a:xfrm>
          <a:custGeom>
            <a:avLst/>
            <a:gdLst/>
            <a:ahLst/>
            <a:cxnLst/>
            <a:rect l="l" t="t" r="r" b="b"/>
            <a:pathLst>
              <a:path w="20931" h="21600" extrusionOk="0">
                <a:moveTo>
                  <a:pt x="4380" y="0"/>
                </a:moveTo>
                <a:lnTo>
                  <a:pt x="20931" y="0"/>
                </a:lnTo>
                <a:lnTo>
                  <a:pt x="20931" y="21600"/>
                </a:lnTo>
                <a:lnTo>
                  <a:pt x="2326" y="21600"/>
                </a:lnTo>
                <a:lnTo>
                  <a:pt x="2091" y="21279"/>
                </a:lnTo>
                <a:cubicBezTo>
                  <a:pt x="-291" y="17572"/>
                  <a:pt x="-669" y="13366"/>
                  <a:pt x="1117" y="10331"/>
                </a:cubicBezTo>
                <a:cubicBezTo>
                  <a:pt x="2519" y="7971"/>
                  <a:pt x="5153" y="6156"/>
                  <a:pt x="5053" y="3218"/>
                </a:cubicBezTo>
                <a:cubicBezTo>
                  <a:pt x="5034" y="2222"/>
                  <a:pt x="4662" y="1174"/>
                  <a:pt x="4410" y="1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5838825" y="0"/>
            <a:ext cx="3305162" cy="5143500"/>
          </a:xfrm>
          <a:custGeom>
            <a:avLst/>
            <a:gdLst/>
            <a:ahLst/>
            <a:cxnLst/>
            <a:rect l="l" t="t" r="r" b="b"/>
            <a:pathLst>
              <a:path w="20931" h="21600" extrusionOk="0">
                <a:moveTo>
                  <a:pt x="4380" y="0"/>
                </a:moveTo>
                <a:lnTo>
                  <a:pt x="20931" y="0"/>
                </a:lnTo>
                <a:lnTo>
                  <a:pt x="20931" y="21600"/>
                </a:lnTo>
                <a:lnTo>
                  <a:pt x="2326" y="21600"/>
                </a:lnTo>
                <a:lnTo>
                  <a:pt x="2091" y="21279"/>
                </a:lnTo>
                <a:cubicBezTo>
                  <a:pt x="-291" y="17572"/>
                  <a:pt x="-669" y="13366"/>
                  <a:pt x="1117" y="10331"/>
                </a:cubicBezTo>
                <a:cubicBezTo>
                  <a:pt x="2519" y="7971"/>
                  <a:pt x="5153" y="6156"/>
                  <a:pt x="5053" y="3218"/>
                </a:cubicBezTo>
                <a:cubicBezTo>
                  <a:pt x="5034" y="2222"/>
                  <a:pt x="4662" y="1174"/>
                  <a:pt x="4410" y="137"/>
                </a:cubicBezTo>
                <a:close/>
              </a:path>
            </a:pathLst>
          </a:custGeom>
          <a:gradFill>
            <a:gsLst>
              <a:gs pos="0">
                <a:srgbClr val="3D73AF"/>
              </a:gs>
              <a:gs pos="100000">
                <a:srgbClr val="00AFA0"/>
              </a:gs>
            </a:gsLst>
            <a:lin ang="1080140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1004235" y="996700"/>
            <a:ext cx="2572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5"/>
          <p:cNvSpPr/>
          <p:nvPr/>
        </p:nvSpPr>
        <p:spPr>
          <a:xfrm rot="-7200000" flipH="1">
            <a:off x="6906620" y="-136764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62" name="Google Shape;162;p15"/>
          <p:cNvSpPr/>
          <p:nvPr/>
        </p:nvSpPr>
        <p:spPr>
          <a:xfrm rot="-7200000" flipH="1">
            <a:off x="-941980" y="3425586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"/>
          </p:nvPr>
        </p:nvSpPr>
        <p:spPr>
          <a:xfrm>
            <a:off x="1004224" y="1590675"/>
            <a:ext cx="3249300" cy="13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2"/>
          </p:nvPr>
        </p:nvSpPr>
        <p:spPr>
          <a:xfrm>
            <a:off x="1004235" y="3731656"/>
            <a:ext cx="3249300" cy="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15"/>
          <p:cNvSpPr/>
          <p:nvPr/>
        </p:nvSpPr>
        <p:spPr>
          <a:xfrm rot="-7200000" flipH="1">
            <a:off x="6392270" y="2387361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076607-74CD-406D-8B2A-FB3B31E0DF80}"/>
              </a:ext>
            </a:extLst>
          </p:cNvPr>
          <p:cNvSpPr/>
          <p:nvPr userDrawn="1"/>
        </p:nvSpPr>
        <p:spPr>
          <a:xfrm>
            <a:off x="-9539" y="4669535"/>
            <a:ext cx="9153539" cy="4739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C622DF3-FD1F-483D-ADA6-7173204D1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155298"/>
            <a:ext cx="1633962" cy="420320"/>
          </a:xfrm>
          <a:prstGeom prst="rect">
            <a:avLst/>
          </a:prstGeom>
        </p:spPr>
      </p:pic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67CA315E-7938-4845-B150-BF9C55BA69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4" y="4664758"/>
            <a:ext cx="4351763" cy="478742"/>
          </a:xfrm>
        </p:spPr>
        <p:txBody>
          <a:bodyPr/>
          <a:lstStyle>
            <a:lvl1pPr marL="114300" indent="0">
              <a:buNone/>
              <a:defRPr sz="12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[PRESENTER NAME]</a:t>
            </a:r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BD7E7690-BB81-4D89-AA17-39F965E86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8800" y="4664758"/>
            <a:ext cx="2542400" cy="478742"/>
          </a:xfrm>
        </p:spPr>
        <p:txBody>
          <a:bodyPr/>
          <a:lstStyle>
            <a:lvl1pPr marL="114300" indent="0">
              <a:buNone/>
              <a:defRPr sz="14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[PAPER ID]</a:t>
            </a:r>
          </a:p>
        </p:txBody>
      </p:sp>
      <p:pic>
        <p:nvPicPr>
          <p:cNvPr id="18" name="Picture 1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F2133BA-1EDC-46D0-B838-3262E9F02A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5370" y="4720191"/>
            <a:ext cx="1723099" cy="36209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2BB8C962-9D6C-40F2-988B-405ACFC0EC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0750" y="4014278"/>
            <a:ext cx="613356" cy="613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yect timeline" userDrawn="1">
  <p:cSld name="CUSTOM_3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/>
          <p:nvPr/>
        </p:nvSpPr>
        <p:spPr>
          <a:xfrm rot="-7200000" flipH="1">
            <a:off x="-2484680" y="634761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234" name="Google Shape;234;p20"/>
          <p:cNvGrpSpPr/>
          <p:nvPr/>
        </p:nvGrpSpPr>
        <p:grpSpPr>
          <a:xfrm flipH="1">
            <a:off x="-13221" y="886047"/>
            <a:ext cx="2029619" cy="335562"/>
            <a:chOff x="1474881" y="3308553"/>
            <a:chExt cx="3226226" cy="533400"/>
          </a:xfrm>
        </p:grpSpPr>
        <p:sp>
          <p:nvSpPr>
            <p:cNvPr id="235" name="Google Shape;235;p20"/>
            <p:cNvSpPr/>
            <p:nvPr/>
          </p:nvSpPr>
          <p:spPr>
            <a:xfrm>
              <a:off x="3794645" y="3308553"/>
              <a:ext cx="906462" cy="533400"/>
            </a:xfrm>
            <a:custGeom>
              <a:avLst/>
              <a:gdLst/>
              <a:ahLst/>
              <a:cxnLst/>
              <a:rect l="l" t="t" r="r" b="b"/>
              <a:pathLst>
                <a:path w="348" h="203" extrusionOk="0">
                  <a:moveTo>
                    <a:pt x="340" y="127"/>
                  </a:moveTo>
                  <a:cubicBezTo>
                    <a:pt x="214" y="127"/>
                    <a:pt x="214" y="127"/>
                    <a:pt x="214" y="127"/>
                  </a:cubicBezTo>
                  <a:cubicBezTo>
                    <a:pt x="211" y="127"/>
                    <a:pt x="207" y="127"/>
                    <a:pt x="207" y="129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3"/>
                    <a:pt x="173" y="1"/>
                    <a:pt x="169" y="0"/>
                  </a:cubicBezTo>
                  <a:cubicBezTo>
                    <a:pt x="165" y="0"/>
                    <a:pt x="162" y="3"/>
                    <a:pt x="161" y="7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59"/>
                    <a:pt x="100" y="57"/>
                    <a:pt x="97" y="57"/>
                  </a:cubicBezTo>
                  <a:cubicBezTo>
                    <a:pt x="94" y="57"/>
                    <a:pt x="90" y="61"/>
                    <a:pt x="89" y="64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5" y="143"/>
                    <a:pt x="78" y="137"/>
                    <a:pt x="79" y="134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118" y="186"/>
                    <a:pt x="118" y="186"/>
                    <a:pt x="118" y="186"/>
                  </a:cubicBezTo>
                  <a:cubicBezTo>
                    <a:pt x="119" y="190"/>
                    <a:pt x="122" y="195"/>
                    <a:pt x="126" y="195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30" y="195"/>
                    <a:pt x="133" y="191"/>
                    <a:pt x="134" y="188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93" y="191"/>
                    <a:pt x="193" y="191"/>
                    <a:pt x="193" y="191"/>
                  </a:cubicBezTo>
                  <a:cubicBezTo>
                    <a:pt x="193" y="194"/>
                    <a:pt x="196" y="203"/>
                    <a:pt x="200" y="203"/>
                  </a:cubicBezTo>
                  <a:cubicBezTo>
                    <a:pt x="200" y="203"/>
                    <a:pt x="200" y="203"/>
                    <a:pt x="200" y="203"/>
                  </a:cubicBezTo>
                  <a:cubicBezTo>
                    <a:pt x="204" y="203"/>
                    <a:pt x="207" y="199"/>
                    <a:pt x="208" y="196"/>
                  </a:cubicBezTo>
                  <a:cubicBezTo>
                    <a:pt x="221" y="143"/>
                    <a:pt x="221" y="143"/>
                    <a:pt x="221" y="143"/>
                  </a:cubicBezTo>
                  <a:cubicBezTo>
                    <a:pt x="340" y="143"/>
                    <a:pt x="340" y="143"/>
                    <a:pt x="340" y="143"/>
                  </a:cubicBezTo>
                  <a:cubicBezTo>
                    <a:pt x="344" y="143"/>
                    <a:pt x="348" y="139"/>
                    <a:pt x="348" y="135"/>
                  </a:cubicBezTo>
                  <a:cubicBezTo>
                    <a:pt x="348" y="131"/>
                    <a:pt x="344" y="127"/>
                    <a:pt x="340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1474881" y="3641928"/>
              <a:ext cx="2412000" cy="42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237" name="Google Shape;237;p20"/>
          <p:cNvSpPr txBox="1">
            <a:spLocks noGrp="1"/>
          </p:cNvSpPr>
          <p:nvPr>
            <p:ph type="subTitle" idx="1"/>
          </p:nvPr>
        </p:nvSpPr>
        <p:spPr>
          <a:xfrm>
            <a:off x="966825" y="2964658"/>
            <a:ext cx="11907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2"/>
          </p:nvPr>
        </p:nvSpPr>
        <p:spPr>
          <a:xfrm>
            <a:off x="714375" y="3429000"/>
            <a:ext cx="1695600" cy="8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title" idx="3" hasCustomPrompt="1"/>
          </p:nvPr>
        </p:nvSpPr>
        <p:spPr>
          <a:xfrm>
            <a:off x="1328025" y="1817210"/>
            <a:ext cx="468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4"/>
          </p:nvPr>
        </p:nvSpPr>
        <p:spPr>
          <a:xfrm>
            <a:off x="2964375" y="2964658"/>
            <a:ext cx="11907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subTitle" idx="5"/>
          </p:nvPr>
        </p:nvSpPr>
        <p:spPr>
          <a:xfrm>
            <a:off x="2713875" y="3429000"/>
            <a:ext cx="16917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title" idx="6" hasCustomPrompt="1"/>
          </p:nvPr>
        </p:nvSpPr>
        <p:spPr>
          <a:xfrm>
            <a:off x="3326625" y="1911710"/>
            <a:ext cx="4662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3" name="Google Shape;243;p20"/>
          <p:cNvSpPr txBox="1">
            <a:spLocks noGrp="1"/>
          </p:cNvSpPr>
          <p:nvPr>
            <p:ph type="subTitle" idx="7"/>
          </p:nvPr>
        </p:nvSpPr>
        <p:spPr>
          <a:xfrm>
            <a:off x="5021775" y="2964658"/>
            <a:ext cx="11907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subTitle" idx="8"/>
          </p:nvPr>
        </p:nvSpPr>
        <p:spPr>
          <a:xfrm>
            <a:off x="4771275" y="3429000"/>
            <a:ext cx="16917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title" idx="9" hasCustomPrompt="1"/>
          </p:nvPr>
        </p:nvSpPr>
        <p:spPr>
          <a:xfrm>
            <a:off x="5384025" y="1911710"/>
            <a:ext cx="4662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13"/>
          </p:nvPr>
        </p:nvSpPr>
        <p:spPr>
          <a:xfrm>
            <a:off x="6974400" y="2964658"/>
            <a:ext cx="11907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ubTitle" idx="14"/>
          </p:nvPr>
        </p:nvSpPr>
        <p:spPr>
          <a:xfrm>
            <a:off x="6723900" y="3429000"/>
            <a:ext cx="16917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title" idx="15" hasCustomPrompt="1"/>
          </p:nvPr>
        </p:nvSpPr>
        <p:spPr>
          <a:xfrm>
            <a:off x="7336650" y="1911710"/>
            <a:ext cx="4662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7429503" y="-9546"/>
            <a:ext cx="1724010" cy="1267222"/>
            <a:chOff x="7429503" y="-9546"/>
            <a:chExt cx="1724010" cy="1267222"/>
          </a:xfrm>
        </p:grpSpPr>
        <p:sp>
          <p:nvSpPr>
            <p:cNvPr id="250" name="Google Shape;250;p20"/>
            <p:cNvSpPr/>
            <p:nvPr/>
          </p:nvSpPr>
          <p:spPr>
            <a:xfrm rot="10800000" flipH="1">
              <a:off x="74295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 rot="10800000" flipH="1">
              <a:off x="75057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0084B4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52" name="Google Shape;252;p20"/>
          <p:cNvGrpSpPr/>
          <p:nvPr/>
        </p:nvGrpSpPr>
        <p:grpSpPr>
          <a:xfrm>
            <a:off x="-9538" y="3885802"/>
            <a:ext cx="1724064" cy="1267222"/>
            <a:chOff x="-9538" y="3885802"/>
            <a:chExt cx="1724064" cy="1267222"/>
          </a:xfrm>
        </p:grpSpPr>
        <p:sp>
          <p:nvSpPr>
            <p:cNvPr id="253" name="Google Shape;253;p20"/>
            <p:cNvSpPr/>
            <p:nvPr/>
          </p:nvSpPr>
          <p:spPr>
            <a:xfrm flipH="1">
              <a:off x="66662" y="3885802"/>
              <a:ext cx="1647864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 flipH="1">
              <a:off x="-9538" y="3885802"/>
              <a:ext cx="1647864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0084B4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B15543C-B5B0-4C55-B54F-531D1141247C}"/>
              </a:ext>
            </a:extLst>
          </p:cNvPr>
          <p:cNvSpPr/>
          <p:nvPr userDrawn="1"/>
        </p:nvSpPr>
        <p:spPr>
          <a:xfrm>
            <a:off x="-9539" y="4669535"/>
            <a:ext cx="9153539" cy="4739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D6B0A750-D834-48A9-BDE3-A42177FA16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155298"/>
            <a:ext cx="1633962" cy="420320"/>
          </a:xfrm>
          <a:prstGeom prst="rect">
            <a:avLst/>
          </a:prstGeom>
        </p:spPr>
      </p:pic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93352FC0-F13A-42DE-8AFF-F9C52971EB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4" y="4664758"/>
            <a:ext cx="4351763" cy="478742"/>
          </a:xfrm>
        </p:spPr>
        <p:txBody>
          <a:bodyPr/>
          <a:lstStyle>
            <a:lvl1pPr marL="114300" indent="0">
              <a:buNone/>
              <a:defRPr sz="12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[PRESENTER NAME]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6210A805-CE86-4BFF-AE00-7E918D71BC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8800" y="4664758"/>
            <a:ext cx="2542400" cy="478742"/>
          </a:xfrm>
        </p:spPr>
        <p:txBody>
          <a:bodyPr/>
          <a:lstStyle>
            <a:lvl1pPr marL="114300" indent="0">
              <a:buNone/>
              <a:defRPr sz="14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[PAPER ID]</a:t>
            </a:r>
          </a:p>
        </p:txBody>
      </p:sp>
      <p:pic>
        <p:nvPicPr>
          <p:cNvPr id="29" name="Picture 2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CBDCAC2D-1C3E-461F-ADB0-E8ABC788DB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5370" y="4720191"/>
            <a:ext cx="1723099" cy="362091"/>
          </a:xfrm>
          <a:prstGeom prst="rect">
            <a:avLst/>
          </a:prstGeom>
        </p:spPr>
      </p:pic>
      <p:pic>
        <p:nvPicPr>
          <p:cNvPr id="30" name="Picture 29" descr="Logo, icon&#10;&#10;Description automatically generated">
            <a:extLst>
              <a:ext uri="{FF2B5EF4-FFF2-40B4-BE49-F238E27FC236}">
                <a16:creationId xmlns:a16="http://schemas.microsoft.com/office/drawing/2014/main" id="{0C31F8C6-8B64-4E4D-9C99-8E0346FE04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0750" y="4014278"/>
            <a:ext cx="613356" cy="613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userDrawn="1">
  <p:cSld name="CUSTOM_1_2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3D73AF"/>
              </a:gs>
              <a:gs pos="100000">
                <a:srgbClr val="00AFA0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23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-488" y="-19012"/>
            <a:ext cx="9259421" cy="521017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3"/>
          <p:cNvSpPr/>
          <p:nvPr/>
        </p:nvSpPr>
        <p:spPr>
          <a:xfrm rot="-7200000" flipH="1">
            <a:off x="7373345" y="-1822689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02" name="Google Shape;302;p23"/>
          <p:cNvSpPr/>
          <p:nvPr/>
        </p:nvSpPr>
        <p:spPr>
          <a:xfrm rot="-7200000" flipH="1">
            <a:off x="-3099480" y="-2784714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7BC5B-DDCD-4718-9B8F-366DA83AA2CF}"/>
              </a:ext>
            </a:extLst>
          </p:cNvPr>
          <p:cNvSpPr/>
          <p:nvPr userDrawn="1"/>
        </p:nvSpPr>
        <p:spPr>
          <a:xfrm>
            <a:off x="-9539" y="4669535"/>
            <a:ext cx="9153539" cy="4739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3FA6E8E1-5C0A-479E-95A8-1FA8C713D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155298"/>
            <a:ext cx="1633962" cy="420320"/>
          </a:xfrm>
          <a:prstGeom prst="rect">
            <a:avLst/>
          </a:prstGeom>
        </p:spPr>
      </p:pic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A6A66ABB-87EB-49B4-9EE9-31C5750FEE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4" y="4664758"/>
            <a:ext cx="4351763" cy="478742"/>
          </a:xfrm>
        </p:spPr>
        <p:txBody>
          <a:bodyPr/>
          <a:lstStyle>
            <a:lvl1pPr marL="114300" indent="0">
              <a:buNone/>
              <a:defRPr sz="12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[PRESENTER NAME]</a:t>
            </a: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02E491CB-7FEE-4069-A45E-3407DD27D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8800" y="4664758"/>
            <a:ext cx="2542400" cy="478742"/>
          </a:xfrm>
        </p:spPr>
        <p:txBody>
          <a:bodyPr/>
          <a:lstStyle>
            <a:lvl1pPr marL="114300" indent="0">
              <a:buNone/>
              <a:defRPr sz="14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[PAPER ID]</a:t>
            </a:r>
          </a:p>
        </p:txBody>
      </p: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94111D27-E962-423B-A66C-AC78D74834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5370" y="4720191"/>
            <a:ext cx="1723099" cy="36209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D3F9883F-78C5-40A1-8B7C-CE362DF9F1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30750" y="4014278"/>
            <a:ext cx="613356" cy="6133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2" userDrawn="1">
  <p:cSld name="CUSTOM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3D73AF"/>
              </a:gs>
              <a:gs pos="100000">
                <a:srgbClr val="00AFA0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24"/>
          <p:cNvSpPr/>
          <p:nvPr/>
        </p:nvSpPr>
        <p:spPr>
          <a:xfrm rot="-7200000" flipH="1">
            <a:off x="7373345" y="-1822689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07" name="Google Shape;307;p24"/>
          <p:cNvSpPr/>
          <p:nvPr/>
        </p:nvSpPr>
        <p:spPr>
          <a:xfrm rot="-7200000" flipH="1">
            <a:off x="-3099480" y="-2784714"/>
            <a:ext cx="3131287" cy="3381546"/>
          </a:xfrm>
          <a:custGeom>
            <a:avLst/>
            <a:gdLst/>
            <a:ahLst/>
            <a:cxnLst/>
            <a:rect l="l" t="t" r="r" b="b"/>
            <a:pathLst>
              <a:path w="2541" h="2745" extrusionOk="0">
                <a:moveTo>
                  <a:pt x="2508" y="1609"/>
                </a:moveTo>
                <a:cubicBezTo>
                  <a:pt x="2504" y="1609"/>
                  <a:pt x="2500" y="1610"/>
                  <a:pt x="2497" y="1611"/>
                </a:cubicBezTo>
                <a:cubicBezTo>
                  <a:pt x="2375" y="1398"/>
                  <a:pt x="2375" y="1398"/>
                  <a:pt x="2375" y="1398"/>
                </a:cubicBezTo>
                <a:cubicBezTo>
                  <a:pt x="2381" y="1392"/>
                  <a:pt x="2386" y="1383"/>
                  <a:pt x="2386" y="1374"/>
                </a:cubicBezTo>
                <a:cubicBezTo>
                  <a:pt x="2386" y="1363"/>
                  <a:pt x="2381" y="1354"/>
                  <a:pt x="2374" y="1348"/>
                </a:cubicBezTo>
                <a:cubicBezTo>
                  <a:pt x="2496" y="1136"/>
                  <a:pt x="2496" y="1136"/>
                  <a:pt x="2496" y="1136"/>
                </a:cubicBezTo>
                <a:cubicBezTo>
                  <a:pt x="2500" y="1137"/>
                  <a:pt x="2504" y="1138"/>
                  <a:pt x="2508" y="1138"/>
                </a:cubicBezTo>
                <a:cubicBezTo>
                  <a:pt x="2526" y="1138"/>
                  <a:pt x="2541" y="1123"/>
                  <a:pt x="2541" y="1105"/>
                </a:cubicBezTo>
                <a:cubicBezTo>
                  <a:pt x="2541" y="1087"/>
                  <a:pt x="2526" y="1072"/>
                  <a:pt x="2508" y="1072"/>
                </a:cubicBezTo>
                <a:cubicBezTo>
                  <a:pt x="2489" y="1072"/>
                  <a:pt x="2475" y="1087"/>
                  <a:pt x="2475" y="1105"/>
                </a:cubicBezTo>
                <a:cubicBezTo>
                  <a:pt x="2475" y="1115"/>
                  <a:pt x="2479" y="1124"/>
                  <a:pt x="2486" y="1130"/>
                </a:cubicBezTo>
                <a:cubicBezTo>
                  <a:pt x="2363" y="1342"/>
                  <a:pt x="2363" y="1342"/>
                  <a:pt x="2363" y="1342"/>
                </a:cubicBezTo>
                <a:cubicBezTo>
                  <a:pt x="2360" y="1341"/>
                  <a:pt x="2356" y="1340"/>
                  <a:pt x="2352" y="1340"/>
                </a:cubicBezTo>
                <a:cubicBezTo>
                  <a:pt x="2336" y="1340"/>
                  <a:pt x="2323" y="1352"/>
                  <a:pt x="2320" y="1367"/>
                </a:cubicBezTo>
                <a:cubicBezTo>
                  <a:pt x="2077" y="1367"/>
                  <a:pt x="2077" y="1367"/>
                  <a:pt x="2077" y="1367"/>
                </a:cubicBezTo>
                <a:cubicBezTo>
                  <a:pt x="2073" y="1352"/>
                  <a:pt x="2060" y="1340"/>
                  <a:pt x="2044" y="1340"/>
                </a:cubicBezTo>
                <a:cubicBezTo>
                  <a:pt x="2040" y="1340"/>
                  <a:pt x="2037" y="1341"/>
                  <a:pt x="2033" y="1342"/>
                </a:cubicBezTo>
                <a:cubicBezTo>
                  <a:pt x="1911" y="1130"/>
                  <a:pt x="1911" y="1130"/>
                  <a:pt x="1911" y="1130"/>
                </a:cubicBezTo>
                <a:cubicBezTo>
                  <a:pt x="1918" y="1124"/>
                  <a:pt x="1922" y="1115"/>
                  <a:pt x="1922" y="1105"/>
                </a:cubicBezTo>
                <a:cubicBezTo>
                  <a:pt x="1922" y="1087"/>
                  <a:pt x="1907" y="1072"/>
                  <a:pt x="1889" y="1072"/>
                </a:cubicBezTo>
                <a:cubicBezTo>
                  <a:pt x="1873" y="1072"/>
                  <a:pt x="1859" y="1083"/>
                  <a:pt x="1856" y="1098"/>
                </a:cubicBezTo>
                <a:cubicBezTo>
                  <a:pt x="1613" y="1098"/>
                  <a:pt x="1613" y="1098"/>
                  <a:pt x="1613" y="1098"/>
                </a:cubicBezTo>
                <a:cubicBezTo>
                  <a:pt x="1610" y="1083"/>
                  <a:pt x="1596" y="1072"/>
                  <a:pt x="1580" y="1072"/>
                </a:cubicBezTo>
                <a:cubicBezTo>
                  <a:pt x="1576" y="1072"/>
                  <a:pt x="1572" y="1073"/>
                  <a:pt x="1569" y="1074"/>
                </a:cubicBezTo>
                <a:cubicBezTo>
                  <a:pt x="1447" y="864"/>
                  <a:pt x="1447" y="864"/>
                  <a:pt x="1447" y="864"/>
                </a:cubicBezTo>
                <a:cubicBezTo>
                  <a:pt x="1454" y="858"/>
                  <a:pt x="1458" y="849"/>
                  <a:pt x="1458" y="839"/>
                </a:cubicBezTo>
                <a:cubicBezTo>
                  <a:pt x="1458" y="829"/>
                  <a:pt x="1454" y="819"/>
                  <a:pt x="1446" y="813"/>
                </a:cubicBezTo>
                <a:cubicBezTo>
                  <a:pt x="1568" y="601"/>
                  <a:pt x="1568" y="601"/>
                  <a:pt x="1568" y="601"/>
                </a:cubicBezTo>
                <a:cubicBezTo>
                  <a:pt x="1572" y="603"/>
                  <a:pt x="1576" y="604"/>
                  <a:pt x="1580" y="604"/>
                </a:cubicBezTo>
                <a:cubicBezTo>
                  <a:pt x="1597" y="604"/>
                  <a:pt x="1611" y="592"/>
                  <a:pt x="1613" y="576"/>
                </a:cubicBezTo>
                <a:cubicBezTo>
                  <a:pt x="1856" y="576"/>
                  <a:pt x="1856" y="576"/>
                  <a:pt x="1856" y="576"/>
                </a:cubicBezTo>
                <a:cubicBezTo>
                  <a:pt x="1859" y="592"/>
                  <a:pt x="1872" y="604"/>
                  <a:pt x="1889" y="604"/>
                </a:cubicBezTo>
                <a:cubicBezTo>
                  <a:pt x="1893" y="604"/>
                  <a:pt x="1897" y="603"/>
                  <a:pt x="1901" y="601"/>
                </a:cubicBezTo>
                <a:cubicBezTo>
                  <a:pt x="2023" y="813"/>
                  <a:pt x="2023" y="813"/>
                  <a:pt x="2023" y="813"/>
                </a:cubicBezTo>
                <a:cubicBezTo>
                  <a:pt x="2016" y="819"/>
                  <a:pt x="2011" y="829"/>
                  <a:pt x="2011" y="839"/>
                </a:cubicBezTo>
                <a:cubicBezTo>
                  <a:pt x="2011" y="857"/>
                  <a:pt x="2026" y="872"/>
                  <a:pt x="2044" y="872"/>
                </a:cubicBezTo>
                <a:cubicBezTo>
                  <a:pt x="2063" y="872"/>
                  <a:pt x="2078" y="857"/>
                  <a:pt x="2078" y="839"/>
                </a:cubicBezTo>
                <a:cubicBezTo>
                  <a:pt x="2078" y="821"/>
                  <a:pt x="2063" y="806"/>
                  <a:pt x="2044" y="806"/>
                </a:cubicBezTo>
                <a:cubicBezTo>
                  <a:pt x="2040" y="806"/>
                  <a:pt x="2037" y="806"/>
                  <a:pt x="2034" y="807"/>
                </a:cubicBezTo>
                <a:cubicBezTo>
                  <a:pt x="1911" y="595"/>
                  <a:pt x="1911" y="595"/>
                  <a:pt x="1911" y="595"/>
                </a:cubicBezTo>
                <a:cubicBezTo>
                  <a:pt x="1918" y="589"/>
                  <a:pt x="1922" y="580"/>
                  <a:pt x="1922" y="570"/>
                </a:cubicBezTo>
                <a:cubicBezTo>
                  <a:pt x="1922" y="560"/>
                  <a:pt x="1917" y="551"/>
                  <a:pt x="1910" y="545"/>
                </a:cubicBezTo>
                <a:cubicBezTo>
                  <a:pt x="2032" y="333"/>
                  <a:pt x="2032" y="333"/>
                  <a:pt x="2032" y="333"/>
                </a:cubicBezTo>
                <a:cubicBezTo>
                  <a:pt x="2036" y="334"/>
                  <a:pt x="2040" y="335"/>
                  <a:pt x="2044" y="335"/>
                </a:cubicBezTo>
                <a:cubicBezTo>
                  <a:pt x="2063" y="335"/>
                  <a:pt x="2078" y="320"/>
                  <a:pt x="2078" y="302"/>
                </a:cubicBezTo>
                <a:cubicBezTo>
                  <a:pt x="2078" y="283"/>
                  <a:pt x="2063" y="268"/>
                  <a:pt x="2044" y="268"/>
                </a:cubicBezTo>
                <a:cubicBezTo>
                  <a:pt x="2026" y="268"/>
                  <a:pt x="2011" y="283"/>
                  <a:pt x="2011" y="302"/>
                </a:cubicBezTo>
                <a:cubicBezTo>
                  <a:pt x="2011" y="312"/>
                  <a:pt x="2015" y="320"/>
                  <a:pt x="2022" y="326"/>
                </a:cubicBezTo>
                <a:cubicBezTo>
                  <a:pt x="1899" y="539"/>
                  <a:pt x="1899" y="539"/>
                  <a:pt x="1899" y="539"/>
                </a:cubicBezTo>
                <a:cubicBezTo>
                  <a:pt x="1896" y="538"/>
                  <a:pt x="1893" y="537"/>
                  <a:pt x="1889" y="537"/>
                </a:cubicBezTo>
                <a:cubicBezTo>
                  <a:pt x="1873" y="537"/>
                  <a:pt x="1859" y="549"/>
                  <a:pt x="1856" y="564"/>
                </a:cubicBezTo>
                <a:cubicBezTo>
                  <a:pt x="1613" y="564"/>
                  <a:pt x="1613" y="564"/>
                  <a:pt x="1613" y="564"/>
                </a:cubicBezTo>
                <a:cubicBezTo>
                  <a:pt x="1610" y="549"/>
                  <a:pt x="1596" y="537"/>
                  <a:pt x="1580" y="537"/>
                </a:cubicBezTo>
                <a:cubicBezTo>
                  <a:pt x="1562" y="537"/>
                  <a:pt x="1547" y="552"/>
                  <a:pt x="1547" y="570"/>
                </a:cubicBezTo>
                <a:cubicBezTo>
                  <a:pt x="1547" y="580"/>
                  <a:pt x="1551" y="589"/>
                  <a:pt x="1558" y="595"/>
                </a:cubicBezTo>
                <a:cubicBezTo>
                  <a:pt x="1436" y="807"/>
                  <a:pt x="1436" y="807"/>
                  <a:pt x="1436" y="807"/>
                </a:cubicBezTo>
                <a:cubicBezTo>
                  <a:pt x="1432" y="806"/>
                  <a:pt x="1429" y="806"/>
                  <a:pt x="1425" y="806"/>
                </a:cubicBezTo>
                <a:cubicBezTo>
                  <a:pt x="1409" y="806"/>
                  <a:pt x="1395" y="817"/>
                  <a:pt x="1392" y="832"/>
                </a:cubicBezTo>
                <a:cubicBezTo>
                  <a:pt x="1149" y="832"/>
                  <a:pt x="1149" y="832"/>
                  <a:pt x="1149" y="832"/>
                </a:cubicBezTo>
                <a:cubicBezTo>
                  <a:pt x="1146" y="817"/>
                  <a:pt x="1133" y="806"/>
                  <a:pt x="1116" y="806"/>
                </a:cubicBezTo>
                <a:cubicBezTo>
                  <a:pt x="1098" y="806"/>
                  <a:pt x="1083" y="821"/>
                  <a:pt x="1083" y="839"/>
                </a:cubicBezTo>
                <a:cubicBezTo>
                  <a:pt x="1083" y="849"/>
                  <a:pt x="1087" y="858"/>
                  <a:pt x="1094" y="864"/>
                </a:cubicBezTo>
                <a:cubicBezTo>
                  <a:pt x="972" y="1076"/>
                  <a:pt x="972" y="1076"/>
                  <a:pt x="972" y="1076"/>
                </a:cubicBezTo>
                <a:cubicBezTo>
                  <a:pt x="968" y="1075"/>
                  <a:pt x="965" y="1074"/>
                  <a:pt x="961" y="1074"/>
                </a:cubicBezTo>
                <a:cubicBezTo>
                  <a:pt x="945" y="1074"/>
                  <a:pt x="932" y="1086"/>
                  <a:pt x="929" y="1101"/>
                </a:cubicBezTo>
                <a:cubicBezTo>
                  <a:pt x="685" y="1101"/>
                  <a:pt x="685" y="1101"/>
                  <a:pt x="685" y="1101"/>
                </a:cubicBezTo>
                <a:cubicBezTo>
                  <a:pt x="682" y="1086"/>
                  <a:pt x="669" y="1074"/>
                  <a:pt x="653" y="1074"/>
                </a:cubicBezTo>
                <a:cubicBezTo>
                  <a:pt x="649" y="1074"/>
                  <a:pt x="645" y="1075"/>
                  <a:pt x="641" y="1076"/>
                </a:cubicBezTo>
                <a:cubicBezTo>
                  <a:pt x="520" y="866"/>
                  <a:pt x="520" y="866"/>
                  <a:pt x="520" y="866"/>
                </a:cubicBezTo>
                <a:cubicBezTo>
                  <a:pt x="526" y="860"/>
                  <a:pt x="531" y="851"/>
                  <a:pt x="531" y="841"/>
                </a:cubicBezTo>
                <a:cubicBezTo>
                  <a:pt x="531" y="830"/>
                  <a:pt x="525" y="821"/>
                  <a:pt x="517" y="815"/>
                </a:cubicBezTo>
                <a:cubicBezTo>
                  <a:pt x="641" y="601"/>
                  <a:pt x="641" y="601"/>
                  <a:pt x="641" y="601"/>
                </a:cubicBezTo>
                <a:cubicBezTo>
                  <a:pt x="644" y="603"/>
                  <a:pt x="648" y="603"/>
                  <a:pt x="653" y="603"/>
                </a:cubicBezTo>
                <a:cubicBezTo>
                  <a:pt x="669" y="603"/>
                  <a:pt x="683" y="591"/>
                  <a:pt x="686" y="575"/>
                </a:cubicBezTo>
                <a:cubicBezTo>
                  <a:pt x="929" y="575"/>
                  <a:pt x="929" y="575"/>
                  <a:pt x="929" y="575"/>
                </a:cubicBezTo>
                <a:cubicBezTo>
                  <a:pt x="931" y="591"/>
                  <a:pt x="945" y="603"/>
                  <a:pt x="961" y="603"/>
                </a:cubicBezTo>
                <a:cubicBezTo>
                  <a:pt x="980" y="603"/>
                  <a:pt x="995" y="589"/>
                  <a:pt x="995" y="570"/>
                </a:cubicBezTo>
                <a:cubicBezTo>
                  <a:pt x="995" y="560"/>
                  <a:pt x="990" y="550"/>
                  <a:pt x="982" y="544"/>
                </a:cubicBezTo>
                <a:cubicBezTo>
                  <a:pt x="1105" y="333"/>
                  <a:pt x="1105" y="333"/>
                  <a:pt x="1105" y="333"/>
                </a:cubicBezTo>
                <a:cubicBezTo>
                  <a:pt x="1108" y="334"/>
                  <a:pt x="1113" y="335"/>
                  <a:pt x="1117" y="335"/>
                </a:cubicBezTo>
                <a:cubicBezTo>
                  <a:pt x="1135" y="335"/>
                  <a:pt x="1150" y="320"/>
                  <a:pt x="1150" y="302"/>
                </a:cubicBezTo>
                <a:cubicBezTo>
                  <a:pt x="1150" y="283"/>
                  <a:pt x="1135" y="268"/>
                  <a:pt x="1117" y="268"/>
                </a:cubicBezTo>
                <a:cubicBezTo>
                  <a:pt x="1113" y="268"/>
                  <a:pt x="1109" y="269"/>
                  <a:pt x="1106" y="270"/>
                </a:cubicBezTo>
                <a:cubicBezTo>
                  <a:pt x="983" y="58"/>
                  <a:pt x="983" y="58"/>
                  <a:pt x="983" y="58"/>
                </a:cubicBezTo>
                <a:cubicBezTo>
                  <a:pt x="990" y="52"/>
                  <a:pt x="995" y="43"/>
                  <a:pt x="995" y="33"/>
                </a:cubicBezTo>
                <a:cubicBezTo>
                  <a:pt x="995" y="15"/>
                  <a:pt x="980" y="0"/>
                  <a:pt x="961" y="0"/>
                </a:cubicBezTo>
                <a:cubicBezTo>
                  <a:pt x="943" y="0"/>
                  <a:pt x="928" y="15"/>
                  <a:pt x="928" y="33"/>
                </a:cubicBezTo>
                <a:cubicBezTo>
                  <a:pt x="928" y="51"/>
                  <a:pt x="943" y="66"/>
                  <a:pt x="961" y="66"/>
                </a:cubicBezTo>
                <a:cubicBezTo>
                  <a:pt x="966" y="66"/>
                  <a:pt x="970" y="66"/>
                  <a:pt x="973" y="64"/>
                </a:cubicBezTo>
                <a:cubicBezTo>
                  <a:pt x="1096" y="276"/>
                  <a:pt x="1096" y="276"/>
                  <a:pt x="1096" y="276"/>
                </a:cubicBezTo>
                <a:cubicBezTo>
                  <a:pt x="1088" y="282"/>
                  <a:pt x="1083" y="291"/>
                  <a:pt x="1083" y="302"/>
                </a:cubicBezTo>
                <a:cubicBezTo>
                  <a:pt x="1083" y="311"/>
                  <a:pt x="1088" y="320"/>
                  <a:pt x="1095" y="326"/>
                </a:cubicBezTo>
                <a:cubicBezTo>
                  <a:pt x="972" y="539"/>
                  <a:pt x="972" y="539"/>
                  <a:pt x="972" y="539"/>
                </a:cubicBezTo>
                <a:cubicBezTo>
                  <a:pt x="969" y="538"/>
                  <a:pt x="965" y="537"/>
                  <a:pt x="961" y="537"/>
                </a:cubicBezTo>
                <a:cubicBezTo>
                  <a:pt x="945" y="537"/>
                  <a:pt x="932" y="548"/>
                  <a:pt x="929" y="564"/>
                </a:cubicBezTo>
                <a:cubicBezTo>
                  <a:pt x="685" y="564"/>
                  <a:pt x="685" y="564"/>
                  <a:pt x="685" y="564"/>
                </a:cubicBezTo>
                <a:cubicBezTo>
                  <a:pt x="682" y="548"/>
                  <a:pt x="669" y="537"/>
                  <a:pt x="653" y="537"/>
                </a:cubicBezTo>
                <a:cubicBezTo>
                  <a:pt x="634" y="537"/>
                  <a:pt x="619" y="552"/>
                  <a:pt x="619" y="570"/>
                </a:cubicBezTo>
                <a:cubicBezTo>
                  <a:pt x="619" y="580"/>
                  <a:pt x="624" y="589"/>
                  <a:pt x="631" y="595"/>
                </a:cubicBezTo>
                <a:cubicBezTo>
                  <a:pt x="507" y="809"/>
                  <a:pt x="507" y="809"/>
                  <a:pt x="507" y="809"/>
                </a:cubicBezTo>
                <a:cubicBezTo>
                  <a:pt x="504" y="808"/>
                  <a:pt x="501" y="808"/>
                  <a:pt x="497" y="808"/>
                </a:cubicBezTo>
                <a:cubicBezTo>
                  <a:pt x="481" y="808"/>
                  <a:pt x="468" y="819"/>
                  <a:pt x="465" y="835"/>
                </a:cubicBezTo>
                <a:cubicBezTo>
                  <a:pt x="221" y="835"/>
                  <a:pt x="221" y="835"/>
                  <a:pt x="221" y="835"/>
                </a:cubicBezTo>
                <a:cubicBezTo>
                  <a:pt x="218" y="819"/>
                  <a:pt x="205" y="808"/>
                  <a:pt x="189" y="808"/>
                </a:cubicBezTo>
                <a:cubicBezTo>
                  <a:pt x="185" y="808"/>
                  <a:pt x="181" y="809"/>
                  <a:pt x="178" y="810"/>
                </a:cubicBezTo>
                <a:cubicBezTo>
                  <a:pt x="56" y="597"/>
                  <a:pt x="56" y="597"/>
                  <a:pt x="56" y="597"/>
                </a:cubicBezTo>
                <a:cubicBezTo>
                  <a:pt x="62" y="591"/>
                  <a:pt x="67" y="583"/>
                  <a:pt x="67" y="573"/>
                </a:cubicBezTo>
                <a:cubicBezTo>
                  <a:pt x="67" y="554"/>
                  <a:pt x="52" y="539"/>
                  <a:pt x="33" y="539"/>
                </a:cubicBezTo>
                <a:cubicBezTo>
                  <a:pt x="15" y="539"/>
                  <a:pt x="0" y="554"/>
                  <a:pt x="0" y="573"/>
                </a:cubicBezTo>
                <a:cubicBezTo>
                  <a:pt x="0" y="591"/>
                  <a:pt x="15" y="606"/>
                  <a:pt x="33" y="606"/>
                </a:cubicBezTo>
                <a:cubicBezTo>
                  <a:pt x="38" y="606"/>
                  <a:pt x="42" y="605"/>
                  <a:pt x="45" y="604"/>
                </a:cubicBezTo>
                <a:cubicBezTo>
                  <a:pt x="168" y="815"/>
                  <a:pt x="168" y="815"/>
                  <a:pt x="168" y="815"/>
                </a:cubicBezTo>
                <a:cubicBezTo>
                  <a:pt x="160" y="822"/>
                  <a:pt x="155" y="831"/>
                  <a:pt x="155" y="841"/>
                </a:cubicBezTo>
                <a:cubicBezTo>
                  <a:pt x="155" y="851"/>
                  <a:pt x="160" y="860"/>
                  <a:pt x="167" y="866"/>
                </a:cubicBezTo>
                <a:cubicBezTo>
                  <a:pt x="44" y="1078"/>
                  <a:pt x="44" y="1078"/>
                  <a:pt x="44" y="1078"/>
                </a:cubicBezTo>
                <a:cubicBezTo>
                  <a:pt x="41" y="1077"/>
                  <a:pt x="37" y="1076"/>
                  <a:pt x="34" y="1076"/>
                </a:cubicBezTo>
                <a:cubicBezTo>
                  <a:pt x="15" y="1076"/>
                  <a:pt x="0" y="1091"/>
                  <a:pt x="0" y="1110"/>
                </a:cubicBezTo>
                <a:cubicBezTo>
                  <a:pt x="0" y="1128"/>
                  <a:pt x="15" y="1143"/>
                  <a:pt x="34" y="1143"/>
                </a:cubicBezTo>
                <a:cubicBezTo>
                  <a:pt x="52" y="1143"/>
                  <a:pt x="67" y="1128"/>
                  <a:pt x="67" y="1110"/>
                </a:cubicBezTo>
                <a:cubicBezTo>
                  <a:pt x="67" y="1099"/>
                  <a:pt x="62" y="1090"/>
                  <a:pt x="55" y="1084"/>
                </a:cubicBezTo>
                <a:cubicBezTo>
                  <a:pt x="177" y="872"/>
                  <a:pt x="177" y="872"/>
                  <a:pt x="177" y="872"/>
                </a:cubicBezTo>
                <a:cubicBezTo>
                  <a:pt x="181" y="874"/>
                  <a:pt x="185" y="874"/>
                  <a:pt x="189" y="874"/>
                </a:cubicBezTo>
                <a:cubicBezTo>
                  <a:pt x="205" y="874"/>
                  <a:pt x="219" y="862"/>
                  <a:pt x="222" y="846"/>
                </a:cubicBezTo>
                <a:cubicBezTo>
                  <a:pt x="465" y="846"/>
                  <a:pt x="465" y="846"/>
                  <a:pt x="465" y="846"/>
                </a:cubicBezTo>
                <a:cubicBezTo>
                  <a:pt x="467" y="862"/>
                  <a:pt x="481" y="874"/>
                  <a:pt x="497" y="874"/>
                </a:cubicBezTo>
                <a:cubicBezTo>
                  <a:pt x="502" y="874"/>
                  <a:pt x="506" y="874"/>
                  <a:pt x="509" y="872"/>
                </a:cubicBezTo>
                <a:cubicBezTo>
                  <a:pt x="631" y="1082"/>
                  <a:pt x="631" y="1082"/>
                  <a:pt x="631" y="1082"/>
                </a:cubicBezTo>
                <a:cubicBezTo>
                  <a:pt x="624" y="1089"/>
                  <a:pt x="619" y="1097"/>
                  <a:pt x="619" y="1107"/>
                </a:cubicBezTo>
                <a:cubicBezTo>
                  <a:pt x="619" y="1117"/>
                  <a:pt x="624" y="1126"/>
                  <a:pt x="631" y="1132"/>
                </a:cubicBezTo>
                <a:cubicBezTo>
                  <a:pt x="508" y="1344"/>
                  <a:pt x="508" y="1344"/>
                  <a:pt x="508" y="1344"/>
                </a:cubicBezTo>
                <a:cubicBezTo>
                  <a:pt x="505" y="1343"/>
                  <a:pt x="501" y="1343"/>
                  <a:pt x="497" y="1343"/>
                </a:cubicBezTo>
                <a:cubicBezTo>
                  <a:pt x="481" y="1343"/>
                  <a:pt x="467" y="1355"/>
                  <a:pt x="465" y="1371"/>
                </a:cubicBezTo>
                <a:cubicBezTo>
                  <a:pt x="222" y="1371"/>
                  <a:pt x="222" y="1371"/>
                  <a:pt x="222" y="1371"/>
                </a:cubicBezTo>
                <a:cubicBezTo>
                  <a:pt x="219" y="1355"/>
                  <a:pt x="205" y="1343"/>
                  <a:pt x="189" y="1343"/>
                </a:cubicBezTo>
                <a:cubicBezTo>
                  <a:pt x="170" y="1343"/>
                  <a:pt x="155" y="1358"/>
                  <a:pt x="155" y="1376"/>
                </a:cubicBezTo>
                <a:cubicBezTo>
                  <a:pt x="155" y="1386"/>
                  <a:pt x="160" y="1395"/>
                  <a:pt x="167" y="1401"/>
                </a:cubicBezTo>
                <a:cubicBezTo>
                  <a:pt x="44" y="1613"/>
                  <a:pt x="44" y="1613"/>
                  <a:pt x="44" y="1613"/>
                </a:cubicBezTo>
                <a:cubicBezTo>
                  <a:pt x="41" y="1612"/>
                  <a:pt x="37" y="1611"/>
                  <a:pt x="33" y="1611"/>
                </a:cubicBezTo>
                <a:cubicBezTo>
                  <a:pt x="15" y="1611"/>
                  <a:pt x="0" y="1626"/>
                  <a:pt x="0" y="1645"/>
                </a:cubicBezTo>
                <a:cubicBezTo>
                  <a:pt x="0" y="1663"/>
                  <a:pt x="15" y="1678"/>
                  <a:pt x="33" y="1678"/>
                </a:cubicBezTo>
                <a:cubicBezTo>
                  <a:pt x="52" y="1678"/>
                  <a:pt x="67" y="1663"/>
                  <a:pt x="67" y="1645"/>
                </a:cubicBezTo>
                <a:cubicBezTo>
                  <a:pt x="67" y="1634"/>
                  <a:pt x="62" y="1625"/>
                  <a:pt x="54" y="1619"/>
                </a:cubicBezTo>
                <a:cubicBezTo>
                  <a:pt x="177" y="1407"/>
                  <a:pt x="177" y="1407"/>
                  <a:pt x="177" y="1407"/>
                </a:cubicBezTo>
                <a:cubicBezTo>
                  <a:pt x="180" y="1408"/>
                  <a:pt x="184" y="1409"/>
                  <a:pt x="189" y="1409"/>
                </a:cubicBezTo>
                <a:cubicBezTo>
                  <a:pt x="205" y="1409"/>
                  <a:pt x="218" y="1398"/>
                  <a:pt x="221" y="1383"/>
                </a:cubicBezTo>
                <a:cubicBezTo>
                  <a:pt x="465" y="1383"/>
                  <a:pt x="465" y="1383"/>
                  <a:pt x="465" y="1383"/>
                </a:cubicBezTo>
                <a:cubicBezTo>
                  <a:pt x="468" y="1398"/>
                  <a:pt x="481" y="1409"/>
                  <a:pt x="497" y="1409"/>
                </a:cubicBezTo>
                <a:cubicBezTo>
                  <a:pt x="502" y="1409"/>
                  <a:pt x="505" y="1408"/>
                  <a:pt x="509" y="1407"/>
                </a:cubicBezTo>
                <a:cubicBezTo>
                  <a:pt x="631" y="1618"/>
                  <a:pt x="631" y="1618"/>
                  <a:pt x="631" y="1618"/>
                </a:cubicBezTo>
                <a:cubicBezTo>
                  <a:pt x="624" y="1624"/>
                  <a:pt x="619" y="1632"/>
                  <a:pt x="619" y="1642"/>
                </a:cubicBezTo>
                <a:cubicBezTo>
                  <a:pt x="619" y="1661"/>
                  <a:pt x="634" y="1676"/>
                  <a:pt x="653" y="1676"/>
                </a:cubicBezTo>
                <a:cubicBezTo>
                  <a:pt x="669" y="1676"/>
                  <a:pt x="682" y="1664"/>
                  <a:pt x="685" y="1649"/>
                </a:cubicBezTo>
                <a:cubicBezTo>
                  <a:pt x="928" y="1649"/>
                  <a:pt x="928" y="1649"/>
                  <a:pt x="928" y="1649"/>
                </a:cubicBezTo>
                <a:cubicBezTo>
                  <a:pt x="932" y="1664"/>
                  <a:pt x="945" y="1675"/>
                  <a:pt x="961" y="1675"/>
                </a:cubicBezTo>
                <a:cubicBezTo>
                  <a:pt x="965" y="1675"/>
                  <a:pt x="969" y="1675"/>
                  <a:pt x="973" y="1673"/>
                </a:cubicBezTo>
                <a:cubicBezTo>
                  <a:pt x="1094" y="1884"/>
                  <a:pt x="1094" y="1884"/>
                  <a:pt x="1094" y="1884"/>
                </a:cubicBezTo>
                <a:cubicBezTo>
                  <a:pt x="1087" y="1890"/>
                  <a:pt x="1083" y="1899"/>
                  <a:pt x="1083" y="1909"/>
                </a:cubicBezTo>
                <a:cubicBezTo>
                  <a:pt x="1083" y="1927"/>
                  <a:pt x="1098" y="1942"/>
                  <a:pt x="1116" y="1942"/>
                </a:cubicBezTo>
                <a:cubicBezTo>
                  <a:pt x="1132" y="1942"/>
                  <a:pt x="1146" y="1930"/>
                  <a:pt x="1149" y="1915"/>
                </a:cubicBezTo>
                <a:cubicBezTo>
                  <a:pt x="1392" y="1915"/>
                  <a:pt x="1392" y="1915"/>
                  <a:pt x="1392" y="1915"/>
                </a:cubicBezTo>
                <a:cubicBezTo>
                  <a:pt x="1395" y="1930"/>
                  <a:pt x="1409" y="1942"/>
                  <a:pt x="1425" y="1942"/>
                </a:cubicBezTo>
                <a:cubicBezTo>
                  <a:pt x="1429" y="1942"/>
                  <a:pt x="1432" y="1941"/>
                  <a:pt x="1435" y="1940"/>
                </a:cubicBezTo>
                <a:cubicBezTo>
                  <a:pt x="1558" y="2152"/>
                  <a:pt x="1558" y="2152"/>
                  <a:pt x="1558" y="2152"/>
                </a:cubicBezTo>
                <a:cubicBezTo>
                  <a:pt x="1551" y="2158"/>
                  <a:pt x="1547" y="2167"/>
                  <a:pt x="1547" y="2177"/>
                </a:cubicBezTo>
                <a:cubicBezTo>
                  <a:pt x="1547" y="2187"/>
                  <a:pt x="1551" y="2196"/>
                  <a:pt x="1558" y="2202"/>
                </a:cubicBezTo>
                <a:cubicBezTo>
                  <a:pt x="1435" y="2414"/>
                  <a:pt x="1435" y="2414"/>
                  <a:pt x="1435" y="2414"/>
                </a:cubicBezTo>
                <a:cubicBezTo>
                  <a:pt x="1432" y="2413"/>
                  <a:pt x="1428" y="2412"/>
                  <a:pt x="1425" y="2412"/>
                </a:cubicBezTo>
                <a:cubicBezTo>
                  <a:pt x="1406" y="2412"/>
                  <a:pt x="1391" y="2427"/>
                  <a:pt x="1391" y="2445"/>
                </a:cubicBezTo>
                <a:cubicBezTo>
                  <a:pt x="1391" y="2464"/>
                  <a:pt x="1406" y="2479"/>
                  <a:pt x="1425" y="2479"/>
                </a:cubicBezTo>
                <a:cubicBezTo>
                  <a:pt x="1429" y="2479"/>
                  <a:pt x="1433" y="2478"/>
                  <a:pt x="1436" y="2477"/>
                </a:cubicBezTo>
                <a:cubicBezTo>
                  <a:pt x="1558" y="2687"/>
                  <a:pt x="1558" y="2687"/>
                  <a:pt x="1558" y="2687"/>
                </a:cubicBezTo>
                <a:cubicBezTo>
                  <a:pt x="1551" y="2693"/>
                  <a:pt x="1547" y="2702"/>
                  <a:pt x="1547" y="2712"/>
                </a:cubicBezTo>
                <a:cubicBezTo>
                  <a:pt x="1547" y="2730"/>
                  <a:pt x="1562" y="2745"/>
                  <a:pt x="1580" y="2745"/>
                </a:cubicBezTo>
                <a:cubicBezTo>
                  <a:pt x="1598" y="2745"/>
                  <a:pt x="1613" y="2730"/>
                  <a:pt x="1613" y="2712"/>
                </a:cubicBezTo>
                <a:cubicBezTo>
                  <a:pt x="1613" y="2693"/>
                  <a:pt x="1598" y="2678"/>
                  <a:pt x="1580" y="2678"/>
                </a:cubicBezTo>
                <a:cubicBezTo>
                  <a:pt x="1576" y="2678"/>
                  <a:pt x="1572" y="2679"/>
                  <a:pt x="1568" y="2681"/>
                </a:cubicBezTo>
                <a:cubicBezTo>
                  <a:pt x="1446" y="2470"/>
                  <a:pt x="1446" y="2470"/>
                  <a:pt x="1446" y="2470"/>
                </a:cubicBezTo>
                <a:cubicBezTo>
                  <a:pt x="1453" y="2464"/>
                  <a:pt x="1458" y="2455"/>
                  <a:pt x="1458" y="2445"/>
                </a:cubicBezTo>
                <a:cubicBezTo>
                  <a:pt x="1458" y="2435"/>
                  <a:pt x="1453" y="2426"/>
                  <a:pt x="1446" y="2420"/>
                </a:cubicBezTo>
                <a:cubicBezTo>
                  <a:pt x="1568" y="2208"/>
                  <a:pt x="1568" y="2208"/>
                  <a:pt x="1568" y="2208"/>
                </a:cubicBezTo>
                <a:cubicBezTo>
                  <a:pt x="1572" y="2209"/>
                  <a:pt x="1576" y="2210"/>
                  <a:pt x="1580" y="2210"/>
                </a:cubicBezTo>
                <a:cubicBezTo>
                  <a:pt x="1596" y="2210"/>
                  <a:pt x="1610" y="2198"/>
                  <a:pt x="1613" y="2182"/>
                </a:cubicBezTo>
                <a:cubicBezTo>
                  <a:pt x="1856" y="2182"/>
                  <a:pt x="1856" y="2182"/>
                  <a:pt x="1856" y="2182"/>
                </a:cubicBezTo>
                <a:cubicBezTo>
                  <a:pt x="1858" y="2198"/>
                  <a:pt x="1872" y="2210"/>
                  <a:pt x="1888" y="2210"/>
                </a:cubicBezTo>
                <a:cubicBezTo>
                  <a:pt x="1893" y="2210"/>
                  <a:pt x="1897" y="2209"/>
                  <a:pt x="1900" y="2208"/>
                </a:cubicBezTo>
                <a:cubicBezTo>
                  <a:pt x="2023" y="2420"/>
                  <a:pt x="2023" y="2420"/>
                  <a:pt x="2023" y="2420"/>
                </a:cubicBezTo>
                <a:cubicBezTo>
                  <a:pt x="2015" y="2426"/>
                  <a:pt x="2010" y="2435"/>
                  <a:pt x="2010" y="2445"/>
                </a:cubicBezTo>
                <a:cubicBezTo>
                  <a:pt x="2010" y="2464"/>
                  <a:pt x="2025" y="2479"/>
                  <a:pt x="2044" y="2479"/>
                </a:cubicBezTo>
                <a:cubicBezTo>
                  <a:pt x="2062" y="2479"/>
                  <a:pt x="2077" y="2464"/>
                  <a:pt x="2077" y="2445"/>
                </a:cubicBezTo>
                <a:cubicBezTo>
                  <a:pt x="2077" y="2427"/>
                  <a:pt x="2062" y="2412"/>
                  <a:pt x="2044" y="2412"/>
                </a:cubicBezTo>
                <a:cubicBezTo>
                  <a:pt x="2040" y="2412"/>
                  <a:pt x="2036" y="2413"/>
                  <a:pt x="2033" y="2414"/>
                </a:cubicBezTo>
                <a:cubicBezTo>
                  <a:pt x="1911" y="2202"/>
                  <a:pt x="1911" y="2202"/>
                  <a:pt x="1911" y="2202"/>
                </a:cubicBezTo>
                <a:cubicBezTo>
                  <a:pt x="1917" y="2196"/>
                  <a:pt x="1922" y="2187"/>
                  <a:pt x="1922" y="2177"/>
                </a:cubicBezTo>
                <a:cubicBezTo>
                  <a:pt x="1922" y="2167"/>
                  <a:pt x="1917" y="2158"/>
                  <a:pt x="1911" y="2152"/>
                </a:cubicBezTo>
                <a:cubicBezTo>
                  <a:pt x="2033" y="1940"/>
                  <a:pt x="2033" y="1940"/>
                  <a:pt x="2033" y="1940"/>
                </a:cubicBezTo>
                <a:cubicBezTo>
                  <a:pt x="2037" y="1941"/>
                  <a:pt x="2040" y="1942"/>
                  <a:pt x="2044" y="1942"/>
                </a:cubicBezTo>
                <a:cubicBezTo>
                  <a:pt x="2060" y="1942"/>
                  <a:pt x="2073" y="1930"/>
                  <a:pt x="2077" y="1915"/>
                </a:cubicBezTo>
                <a:cubicBezTo>
                  <a:pt x="2320" y="1915"/>
                  <a:pt x="2320" y="1915"/>
                  <a:pt x="2320" y="1915"/>
                </a:cubicBezTo>
                <a:cubicBezTo>
                  <a:pt x="2323" y="1930"/>
                  <a:pt x="2336" y="1942"/>
                  <a:pt x="2352" y="1942"/>
                </a:cubicBezTo>
                <a:cubicBezTo>
                  <a:pt x="2371" y="1942"/>
                  <a:pt x="2386" y="1927"/>
                  <a:pt x="2386" y="1909"/>
                </a:cubicBezTo>
                <a:cubicBezTo>
                  <a:pt x="2386" y="1890"/>
                  <a:pt x="2371" y="1875"/>
                  <a:pt x="2352" y="1875"/>
                </a:cubicBezTo>
                <a:cubicBezTo>
                  <a:pt x="2336" y="1875"/>
                  <a:pt x="2322" y="1887"/>
                  <a:pt x="2320" y="1903"/>
                </a:cubicBezTo>
                <a:cubicBezTo>
                  <a:pt x="2077" y="1903"/>
                  <a:pt x="2077" y="1903"/>
                  <a:pt x="2077" y="1903"/>
                </a:cubicBezTo>
                <a:cubicBezTo>
                  <a:pt x="2074" y="1887"/>
                  <a:pt x="2060" y="1875"/>
                  <a:pt x="2044" y="1875"/>
                </a:cubicBezTo>
                <a:cubicBezTo>
                  <a:pt x="2040" y="1875"/>
                  <a:pt x="2036" y="1876"/>
                  <a:pt x="2032" y="1877"/>
                </a:cubicBezTo>
                <a:cubicBezTo>
                  <a:pt x="1910" y="1667"/>
                  <a:pt x="1910" y="1667"/>
                  <a:pt x="1910" y="1667"/>
                </a:cubicBezTo>
                <a:cubicBezTo>
                  <a:pt x="1917" y="1661"/>
                  <a:pt x="1922" y="1652"/>
                  <a:pt x="1922" y="1642"/>
                </a:cubicBezTo>
                <a:cubicBezTo>
                  <a:pt x="1922" y="1632"/>
                  <a:pt x="1917" y="1623"/>
                  <a:pt x="1910" y="1616"/>
                </a:cubicBezTo>
                <a:cubicBezTo>
                  <a:pt x="2032" y="1405"/>
                  <a:pt x="2032" y="1405"/>
                  <a:pt x="2032" y="1405"/>
                </a:cubicBezTo>
                <a:cubicBezTo>
                  <a:pt x="2036" y="1406"/>
                  <a:pt x="2040" y="1407"/>
                  <a:pt x="2044" y="1407"/>
                </a:cubicBezTo>
                <a:cubicBezTo>
                  <a:pt x="2060" y="1407"/>
                  <a:pt x="2074" y="1395"/>
                  <a:pt x="2077" y="1379"/>
                </a:cubicBezTo>
                <a:cubicBezTo>
                  <a:pt x="2320" y="1379"/>
                  <a:pt x="2320" y="1379"/>
                  <a:pt x="2320" y="1379"/>
                </a:cubicBezTo>
                <a:cubicBezTo>
                  <a:pt x="2322" y="1395"/>
                  <a:pt x="2336" y="1407"/>
                  <a:pt x="2352" y="1407"/>
                </a:cubicBezTo>
                <a:cubicBezTo>
                  <a:pt x="2357" y="1407"/>
                  <a:pt x="2361" y="1406"/>
                  <a:pt x="2364" y="1405"/>
                </a:cubicBezTo>
                <a:cubicBezTo>
                  <a:pt x="2487" y="1616"/>
                  <a:pt x="2487" y="1616"/>
                  <a:pt x="2487" y="1616"/>
                </a:cubicBezTo>
                <a:cubicBezTo>
                  <a:pt x="2479" y="1623"/>
                  <a:pt x="2474" y="1632"/>
                  <a:pt x="2474" y="1642"/>
                </a:cubicBezTo>
                <a:cubicBezTo>
                  <a:pt x="2474" y="1661"/>
                  <a:pt x="2489" y="1675"/>
                  <a:pt x="2508" y="1675"/>
                </a:cubicBezTo>
                <a:cubicBezTo>
                  <a:pt x="2526" y="1675"/>
                  <a:pt x="2541" y="1661"/>
                  <a:pt x="2541" y="1642"/>
                </a:cubicBezTo>
                <a:cubicBezTo>
                  <a:pt x="2541" y="1624"/>
                  <a:pt x="2526" y="1609"/>
                  <a:pt x="2508" y="1609"/>
                </a:cubicBezTo>
                <a:close/>
                <a:moveTo>
                  <a:pt x="1104" y="870"/>
                </a:moveTo>
                <a:cubicBezTo>
                  <a:pt x="1108" y="871"/>
                  <a:pt x="1112" y="872"/>
                  <a:pt x="1116" y="872"/>
                </a:cubicBezTo>
                <a:cubicBezTo>
                  <a:pt x="1133" y="872"/>
                  <a:pt x="1147" y="860"/>
                  <a:pt x="1149" y="844"/>
                </a:cubicBezTo>
                <a:cubicBezTo>
                  <a:pt x="1392" y="844"/>
                  <a:pt x="1392" y="844"/>
                  <a:pt x="1392" y="844"/>
                </a:cubicBezTo>
                <a:cubicBezTo>
                  <a:pt x="1395" y="860"/>
                  <a:pt x="1408" y="872"/>
                  <a:pt x="1425" y="872"/>
                </a:cubicBezTo>
                <a:cubicBezTo>
                  <a:pt x="1429" y="872"/>
                  <a:pt x="1433" y="871"/>
                  <a:pt x="1437" y="870"/>
                </a:cubicBezTo>
                <a:cubicBezTo>
                  <a:pt x="1558" y="1080"/>
                  <a:pt x="1558" y="1080"/>
                  <a:pt x="1558" y="1080"/>
                </a:cubicBezTo>
                <a:cubicBezTo>
                  <a:pt x="1551" y="1086"/>
                  <a:pt x="1547" y="1095"/>
                  <a:pt x="1547" y="1105"/>
                </a:cubicBezTo>
                <a:cubicBezTo>
                  <a:pt x="1547" y="1115"/>
                  <a:pt x="1551" y="1124"/>
                  <a:pt x="1558" y="1130"/>
                </a:cubicBezTo>
                <a:cubicBezTo>
                  <a:pt x="1435" y="1342"/>
                  <a:pt x="1435" y="1342"/>
                  <a:pt x="1435" y="1342"/>
                </a:cubicBezTo>
                <a:cubicBezTo>
                  <a:pt x="1432" y="1341"/>
                  <a:pt x="1429" y="1340"/>
                  <a:pt x="1425" y="1340"/>
                </a:cubicBezTo>
                <a:cubicBezTo>
                  <a:pt x="1409" y="1340"/>
                  <a:pt x="1395" y="1352"/>
                  <a:pt x="1392" y="1367"/>
                </a:cubicBezTo>
                <a:cubicBezTo>
                  <a:pt x="1149" y="1367"/>
                  <a:pt x="1149" y="1367"/>
                  <a:pt x="1149" y="1367"/>
                </a:cubicBezTo>
                <a:cubicBezTo>
                  <a:pt x="1146" y="1352"/>
                  <a:pt x="1132" y="1340"/>
                  <a:pt x="1116" y="1340"/>
                </a:cubicBezTo>
                <a:cubicBezTo>
                  <a:pt x="1112" y="1340"/>
                  <a:pt x="1108" y="1341"/>
                  <a:pt x="1104" y="1343"/>
                </a:cubicBezTo>
                <a:cubicBezTo>
                  <a:pt x="983" y="1133"/>
                  <a:pt x="983" y="1133"/>
                  <a:pt x="983" y="1133"/>
                </a:cubicBezTo>
                <a:cubicBezTo>
                  <a:pt x="990" y="1126"/>
                  <a:pt x="995" y="1117"/>
                  <a:pt x="995" y="1107"/>
                </a:cubicBezTo>
                <a:cubicBezTo>
                  <a:pt x="995" y="1097"/>
                  <a:pt x="990" y="1088"/>
                  <a:pt x="982" y="1082"/>
                </a:cubicBezTo>
                <a:lnTo>
                  <a:pt x="1104" y="870"/>
                </a:lnTo>
                <a:close/>
                <a:moveTo>
                  <a:pt x="519" y="1401"/>
                </a:moveTo>
                <a:cubicBezTo>
                  <a:pt x="526" y="1395"/>
                  <a:pt x="531" y="1386"/>
                  <a:pt x="531" y="1376"/>
                </a:cubicBezTo>
                <a:cubicBezTo>
                  <a:pt x="531" y="1366"/>
                  <a:pt x="526" y="1356"/>
                  <a:pt x="518" y="1350"/>
                </a:cubicBezTo>
                <a:cubicBezTo>
                  <a:pt x="641" y="1138"/>
                  <a:pt x="641" y="1138"/>
                  <a:pt x="641" y="1138"/>
                </a:cubicBezTo>
                <a:cubicBezTo>
                  <a:pt x="644" y="1140"/>
                  <a:pt x="648" y="1141"/>
                  <a:pt x="653" y="1141"/>
                </a:cubicBezTo>
                <a:cubicBezTo>
                  <a:pt x="669" y="1141"/>
                  <a:pt x="683" y="1129"/>
                  <a:pt x="686" y="1113"/>
                </a:cubicBezTo>
                <a:cubicBezTo>
                  <a:pt x="928" y="1113"/>
                  <a:pt x="928" y="1113"/>
                  <a:pt x="928" y="1113"/>
                </a:cubicBezTo>
                <a:cubicBezTo>
                  <a:pt x="931" y="1129"/>
                  <a:pt x="945" y="1141"/>
                  <a:pt x="961" y="1141"/>
                </a:cubicBezTo>
                <a:cubicBezTo>
                  <a:pt x="965" y="1141"/>
                  <a:pt x="969" y="1140"/>
                  <a:pt x="973" y="1139"/>
                </a:cubicBezTo>
                <a:cubicBezTo>
                  <a:pt x="1094" y="1349"/>
                  <a:pt x="1094" y="1349"/>
                  <a:pt x="1094" y="1349"/>
                </a:cubicBezTo>
                <a:cubicBezTo>
                  <a:pt x="1087" y="1355"/>
                  <a:pt x="1083" y="1364"/>
                  <a:pt x="1083" y="1374"/>
                </a:cubicBezTo>
                <a:cubicBezTo>
                  <a:pt x="1083" y="1383"/>
                  <a:pt x="1087" y="1392"/>
                  <a:pt x="1094" y="1398"/>
                </a:cubicBezTo>
                <a:cubicBezTo>
                  <a:pt x="972" y="1611"/>
                  <a:pt x="972" y="1611"/>
                  <a:pt x="972" y="1611"/>
                </a:cubicBezTo>
                <a:cubicBezTo>
                  <a:pt x="968" y="1610"/>
                  <a:pt x="965" y="1609"/>
                  <a:pt x="961" y="1609"/>
                </a:cubicBezTo>
                <a:cubicBezTo>
                  <a:pt x="944" y="1609"/>
                  <a:pt x="931" y="1621"/>
                  <a:pt x="928" y="1637"/>
                </a:cubicBezTo>
                <a:cubicBezTo>
                  <a:pt x="686" y="1637"/>
                  <a:pt x="686" y="1637"/>
                  <a:pt x="686" y="1637"/>
                </a:cubicBezTo>
                <a:cubicBezTo>
                  <a:pt x="683" y="1621"/>
                  <a:pt x="669" y="1609"/>
                  <a:pt x="653" y="1609"/>
                </a:cubicBezTo>
                <a:cubicBezTo>
                  <a:pt x="648" y="1609"/>
                  <a:pt x="644" y="1610"/>
                  <a:pt x="641" y="1611"/>
                </a:cubicBezTo>
                <a:lnTo>
                  <a:pt x="519" y="1401"/>
                </a:lnTo>
                <a:close/>
                <a:moveTo>
                  <a:pt x="983" y="1667"/>
                </a:moveTo>
                <a:cubicBezTo>
                  <a:pt x="990" y="1661"/>
                  <a:pt x="994" y="1652"/>
                  <a:pt x="994" y="1642"/>
                </a:cubicBezTo>
                <a:cubicBezTo>
                  <a:pt x="994" y="1632"/>
                  <a:pt x="989" y="1623"/>
                  <a:pt x="982" y="1616"/>
                </a:cubicBezTo>
                <a:cubicBezTo>
                  <a:pt x="1104" y="1405"/>
                  <a:pt x="1104" y="1405"/>
                  <a:pt x="1104" y="1405"/>
                </a:cubicBezTo>
                <a:cubicBezTo>
                  <a:pt x="1108" y="1406"/>
                  <a:pt x="1112" y="1407"/>
                  <a:pt x="1116" y="1407"/>
                </a:cubicBezTo>
                <a:cubicBezTo>
                  <a:pt x="1133" y="1407"/>
                  <a:pt x="1147" y="1395"/>
                  <a:pt x="1149" y="1379"/>
                </a:cubicBezTo>
                <a:cubicBezTo>
                  <a:pt x="1392" y="1379"/>
                  <a:pt x="1392" y="1379"/>
                  <a:pt x="1392" y="1379"/>
                </a:cubicBezTo>
                <a:cubicBezTo>
                  <a:pt x="1394" y="1395"/>
                  <a:pt x="1408" y="1407"/>
                  <a:pt x="1425" y="1407"/>
                </a:cubicBezTo>
                <a:cubicBezTo>
                  <a:pt x="1429" y="1407"/>
                  <a:pt x="1433" y="1406"/>
                  <a:pt x="1437" y="1405"/>
                </a:cubicBezTo>
                <a:cubicBezTo>
                  <a:pt x="1559" y="1616"/>
                  <a:pt x="1559" y="1616"/>
                  <a:pt x="1559" y="1616"/>
                </a:cubicBezTo>
                <a:cubicBezTo>
                  <a:pt x="1552" y="1623"/>
                  <a:pt x="1547" y="1632"/>
                  <a:pt x="1547" y="1642"/>
                </a:cubicBezTo>
                <a:cubicBezTo>
                  <a:pt x="1547" y="1652"/>
                  <a:pt x="1551" y="1661"/>
                  <a:pt x="1558" y="1667"/>
                </a:cubicBezTo>
                <a:cubicBezTo>
                  <a:pt x="1436" y="1877"/>
                  <a:pt x="1436" y="1877"/>
                  <a:pt x="1436" y="1877"/>
                </a:cubicBezTo>
                <a:cubicBezTo>
                  <a:pt x="1433" y="1876"/>
                  <a:pt x="1429" y="1875"/>
                  <a:pt x="1425" y="1875"/>
                </a:cubicBezTo>
                <a:cubicBezTo>
                  <a:pt x="1408" y="1875"/>
                  <a:pt x="1394" y="1887"/>
                  <a:pt x="1392" y="1903"/>
                </a:cubicBezTo>
                <a:cubicBezTo>
                  <a:pt x="1149" y="1903"/>
                  <a:pt x="1149" y="1903"/>
                  <a:pt x="1149" y="1903"/>
                </a:cubicBezTo>
                <a:cubicBezTo>
                  <a:pt x="1147" y="1887"/>
                  <a:pt x="1133" y="1875"/>
                  <a:pt x="1116" y="1875"/>
                </a:cubicBezTo>
                <a:cubicBezTo>
                  <a:pt x="1112" y="1875"/>
                  <a:pt x="1108" y="1876"/>
                  <a:pt x="1104" y="1877"/>
                </a:cubicBezTo>
                <a:lnTo>
                  <a:pt x="983" y="1667"/>
                </a:lnTo>
                <a:close/>
                <a:moveTo>
                  <a:pt x="2022" y="1884"/>
                </a:moveTo>
                <a:cubicBezTo>
                  <a:pt x="2015" y="1890"/>
                  <a:pt x="2011" y="1899"/>
                  <a:pt x="2011" y="1909"/>
                </a:cubicBezTo>
                <a:cubicBezTo>
                  <a:pt x="2011" y="1919"/>
                  <a:pt x="2015" y="1928"/>
                  <a:pt x="2023" y="1934"/>
                </a:cubicBezTo>
                <a:cubicBezTo>
                  <a:pt x="1901" y="2146"/>
                  <a:pt x="1901" y="2146"/>
                  <a:pt x="1901" y="2146"/>
                </a:cubicBezTo>
                <a:cubicBezTo>
                  <a:pt x="1897" y="2144"/>
                  <a:pt x="1893" y="2144"/>
                  <a:pt x="1888" y="2144"/>
                </a:cubicBezTo>
                <a:cubicBezTo>
                  <a:pt x="1872" y="2144"/>
                  <a:pt x="1859" y="2155"/>
                  <a:pt x="1856" y="2170"/>
                </a:cubicBezTo>
                <a:cubicBezTo>
                  <a:pt x="1613" y="2170"/>
                  <a:pt x="1613" y="2170"/>
                  <a:pt x="1613" y="2170"/>
                </a:cubicBezTo>
                <a:cubicBezTo>
                  <a:pt x="1609" y="2155"/>
                  <a:pt x="1596" y="2144"/>
                  <a:pt x="1580" y="2144"/>
                </a:cubicBezTo>
                <a:cubicBezTo>
                  <a:pt x="1576" y="2144"/>
                  <a:pt x="1572" y="2144"/>
                  <a:pt x="1568" y="2146"/>
                </a:cubicBezTo>
                <a:cubicBezTo>
                  <a:pt x="1446" y="1934"/>
                  <a:pt x="1446" y="1934"/>
                  <a:pt x="1446" y="1934"/>
                </a:cubicBezTo>
                <a:cubicBezTo>
                  <a:pt x="1453" y="1928"/>
                  <a:pt x="1458" y="1919"/>
                  <a:pt x="1458" y="1909"/>
                </a:cubicBezTo>
                <a:cubicBezTo>
                  <a:pt x="1458" y="1899"/>
                  <a:pt x="1454" y="1890"/>
                  <a:pt x="1447" y="1883"/>
                </a:cubicBezTo>
                <a:cubicBezTo>
                  <a:pt x="1568" y="1673"/>
                  <a:pt x="1568" y="1673"/>
                  <a:pt x="1568" y="1673"/>
                </a:cubicBezTo>
                <a:cubicBezTo>
                  <a:pt x="1572" y="1675"/>
                  <a:pt x="1576" y="1675"/>
                  <a:pt x="1580" y="1675"/>
                </a:cubicBezTo>
                <a:cubicBezTo>
                  <a:pt x="1597" y="1675"/>
                  <a:pt x="1611" y="1663"/>
                  <a:pt x="1613" y="1647"/>
                </a:cubicBezTo>
                <a:cubicBezTo>
                  <a:pt x="1856" y="1647"/>
                  <a:pt x="1856" y="1647"/>
                  <a:pt x="1856" y="1647"/>
                </a:cubicBezTo>
                <a:cubicBezTo>
                  <a:pt x="1858" y="1663"/>
                  <a:pt x="1872" y="1675"/>
                  <a:pt x="1889" y="1675"/>
                </a:cubicBezTo>
                <a:cubicBezTo>
                  <a:pt x="1893" y="1675"/>
                  <a:pt x="1897" y="1675"/>
                  <a:pt x="1900" y="1673"/>
                </a:cubicBezTo>
                <a:lnTo>
                  <a:pt x="2022" y="1884"/>
                </a:lnTo>
                <a:close/>
                <a:moveTo>
                  <a:pt x="1899" y="1611"/>
                </a:moveTo>
                <a:cubicBezTo>
                  <a:pt x="1896" y="1610"/>
                  <a:pt x="1892" y="1609"/>
                  <a:pt x="1889" y="1609"/>
                </a:cubicBezTo>
                <a:cubicBezTo>
                  <a:pt x="1872" y="1609"/>
                  <a:pt x="1859" y="1620"/>
                  <a:pt x="1856" y="1635"/>
                </a:cubicBezTo>
                <a:cubicBezTo>
                  <a:pt x="1613" y="1635"/>
                  <a:pt x="1613" y="1635"/>
                  <a:pt x="1613" y="1635"/>
                </a:cubicBezTo>
                <a:cubicBezTo>
                  <a:pt x="1610" y="1620"/>
                  <a:pt x="1596" y="1609"/>
                  <a:pt x="1580" y="1609"/>
                </a:cubicBezTo>
                <a:cubicBezTo>
                  <a:pt x="1576" y="1609"/>
                  <a:pt x="1573" y="1610"/>
                  <a:pt x="1570" y="1611"/>
                </a:cubicBezTo>
                <a:cubicBezTo>
                  <a:pt x="1447" y="1398"/>
                  <a:pt x="1447" y="1398"/>
                  <a:pt x="1447" y="1398"/>
                </a:cubicBezTo>
                <a:cubicBezTo>
                  <a:pt x="1454" y="1392"/>
                  <a:pt x="1458" y="1383"/>
                  <a:pt x="1458" y="1374"/>
                </a:cubicBezTo>
                <a:cubicBezTo>
                  <a:pt x="1458" y="1363"/>
                  <a:pt x="1453" y="1354"/>
                  <a:pt x="1446" y="1348"/>
                </a:cubicBezTo>
                <a:cubicBezTo>
                  <a:pt x="1568" y="1136"/>
                  <a:pt x="1568" y="1136"/>
                  <a:pt x="1568" y="1136"/>
                </a:cubicBezTo>
                <a:cubicBezTo>
                  <a:pt x="1572" y="1138"/>
                  <a:pt x="1576" y="1139"/>
                  <a:pt x="1580" y="1139"/>
                </a:cubicBezTo>
                <a:cubicBezTo>
                  <a:pt x="1597" y="1139"/>
                  <a:pt x="1611" y="1126"/>
                  <a:pt x="1613" y="1110"/>
                </a:cubicBezTo>
                <a:cubicBezTo>
                  <a:pt x="1856" y="1110"/>
                  <a:pt x="1856" y="1110"/>
                  <a:pt x="1856" y="1110"/>
                </a:cubicBezTo>
                <a:cubicBezTo>
                  <a:pt x="1858" y="1126"/>
                  <a:pt x="1872" y="1139"/>
                  <a:pt x="1889" y="1139"/>
                </a:cubicBezTo>
                <a:cubicBezTo>
                  <a:pt x="1893" y="1139"/>
                  <a:pt x="1897" y="1138"/>
                  <a:pt x="1901" y="1136"/>
                </a:cubicBezTo>
                <a:cubicBezTo>
                  <a:pt x="2023" y="1348"/>
                  <a:pt x="2023" y="1348"/>
                  <a:pt x="2023" y="1348"/>
                </a:cubicBezTo>
                <a:cubicBezTo>
                  <a:pt x="2015" y="1354"/>
                  <a:pt x="2011" y="1363"/>
                  <a:pt x="2011" y="1374"/>
                </a:cubicBezTo>
                <a:cubicBezTo>
                  <a:pt x="2011" y="1383"/>
                  <a:pt x="2015" y="1392"/>
                  <a:pt x="2022" y="1398"/>
                </a:cubicBezTo>
                <a:lnTo>
                  <a:pt x="1899" y="1611"/>
                </a:lnTo>
                <a:close/>
              </a:path>
            </a:pathLst>
          </a:custGeom>
          <a:solidFill>
            <a:srgbClr val="3F434D">
              <a:alpha val="784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308" name="Google Shape;308;p24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-488" y="-19012"/>
            <a:ext cx="9259421" cy="521017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4"/>
          <p:cNvSpPr txBox="1">
            <a:spLocks noGrp="1"/>
          </p:cNvSpPr>
          <p:nvPr>
            <p:ph type="title" hasCustomPrompt="1"/>
          </p:nvPr>
        </p:nvSpPr>
        <p:spPr>
          <a:xfrm>
            <a:off x="713225" y="1639525"/>
            <a:ext cx="77175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24"/>
          <p:cNvSpPr txBox="1">
            <a:spLocks noGrp="1"/>
          </p:cNvSpPr>
          <p:nvPr>
            <p:ph type="body" idx="1"/>
          </p:nvPr>
        </p:nvSpPr>
        <p:spPr>
          <a:xfrm>
            <a:off x="713225" y="2695025"/>
            <a:ext cx="77175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311" name="Google Shape;311;p24"/>
          <p:cNvGrpSpPr/>
          <p:nvPr/>
        </p:nvGrpSpPr>
        <p:grpSpPr>
          <a:xfrm rot="10800000" flipH="1">
            <a:off x="7429503" y="3885802"/>
            <a:ext cx="1724010" cy="1267222"/>
            <a:chOff x="7429503" y="-9546"/>
            <a:chExt cx="1724010" cy="1267222"/>
          </a:xfrm>
        </p:grpSpPr>
        <p:sp>
          <p:nvSpPr>
            <p:cNvPr id="312" name="Google Shape;312;p24"/>
            <p:cNvSpPr/>
            <p:nvPr/>
          </p:nvSpPr>
          <p:spPr>
            <a:xfrm rot="10800000" flipH="1">
              <a:off x="74295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 rot="10800000" flipH="1">
              <a:off x="7505703" y="-9546"/>
              <a:ext cx="1647810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14" name="Google Shape;314;p24"/>
          <p:cNvGrpSpPr/>
          <p:nvPr/>
        </p:nvGrpSpPr>
        <p:grpSpPr>
          <a:xfrm rot="10800000" flipH="1">
            <a:off x="-9538" y="-9546"/>
            <a:ext cx="1724064" cy="1267222"/>
            <a:chOff x="-9538" y="3885802"/>
            <a:chExt cx="1724064" cy="1267222"/>
          </a:xfrm>
        </p:grpSpPr>
        <p:sp>
          <p:nvSpPr>
            <p:cNvPr id="315" name="Google Shape;315;p24"/>
            <p:cNvSpPr/>
            <p:nvPr/>
          </p:nvSpPr>
          <p:spPr>
            <a:xfrm flipH="1">
              <a:off x="66662" y="3885802"/>
              <a:ext cx="1647864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6" name="Google Shape;316;p24"/>
            <p:cNvSpPr/>
            <p:nvPr/>
          </p:nvSpPr>
          <p:spPr>
            <a:xfrm flipH="1">
              <a:off x="-9538" y="3885802"/>
              <a:ext cx="1647864" cy="1267222"/>
            </a:xfrm>
            <a:custGeom>
              <a:avLst/>
              <a:gdLst/>
              <a:ahLst/>
              <a:cxnLst/>
              <a:rect l="l" t="t" r="r" b="b"/>
              <a:pathLst>
                <a:path w="21600" h="21492" extrusionOk="0">
                  <a:moveTo>
                    <a:pt x="21600" y="673"/>
                  </a:moveTo>
                  <a:cubicBezTo>
                    <a:pt x="21600" y="673"/>
                    <a:pt x="21600" y="673"/>
                    <a:pt x="21600" y="20101"/>
                  </a:cubicBezTo>
                  <a:lnTo>
                    <a:pt x="21600" y="21492"/>
                  </a:lnTo>
                  <a:lnTo>
                    <a:pt x="0" y="21492"/>
                  </a:lnTo>
                  <a:lnTo>
                    <a:pt x="0" y="20470"/>
                  </a:lnTo>
                  <a:lnTo>
                    <a:pt x="49" y="20352"/>
                  </a:lnTo>
                  <a:cubicBezTo>
                    <a:pt x="318" y="19776"/>
                    <a:pt x="697" y="19269"/>
                    <a:pt x="1149" y="18885"/>
                  </a:cubicBezTo>
                  <a:cubicBezTo>
                    <a:pt x="2434" y="17802"/>
                    <a:pt x="4139" y="17710"/>
                    <a:pt x="5564" y="16909"/>
                  </a:cubicBezTo>
                  <a:cubicBezTo>
                    <a:pt x="7575" y="15786"/>
                    <a:pt x="8838" y="13383"/>
                    <a:pt x="9743" y="10987"/>
                  </a:cubicBezTo>
                  <a:cubicBezTo>
                    <a:pt x="10654" y="8597"/>
                    <a:pt x="11352" y="6037"/>
                    <a:pt x="12738" y="3989"/>
                  </a:cubicBezTo>
                  <a:cubicBezTo>
                    <a:pt x="14029" y="2085"/>
                    <a:pt x="15884" y="726"/>
                    <a:pt x="17907" y="201"/>
                  </a:cubicBezTo>
                  <a:cubicBezTo>
                    <a:pt x="18890" y="-49"/>
                    <a:pt x="19935" y="-108"/>
                    <a:pt x="20885" y="273"/>
                  </a:cubicBezTo>
                  <a:cubicBezTo>
                    <a:pt x="21131" y="371"/>
                    <a:pt x="21371" y="509"/>
                    <a:pt x="21600" y="6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Source Sans Pro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678ED-E4F2-44A5-BCCC-8FE009B8150A}"/>
              </a:ext>
            </a:extLst>
          </p:cNvPr>
          <p:cNvSpPr/>
          <p:nvPr userDrawn="1"/>
        </p:nvSpPr>
        <p:spPr>
          <a:xfrm>
            <a:off x="-9539" y="4669535"/>
            <a:ext cx="9153539" cy="4739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B9857F34-2D1F-4EAB-B1EE-32C7B7B6A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155298"/>
            <a:ext cx="1633962" cy="420320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934001F0-DA41-4320-9911-21E0BF7095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94" y="4664758"/>
            <a:ext cx="4351763" cy="478742"/>
          </a:xfrm>
        </p:spPr>
        <p:txBody>
          <a:bodyPr/>
          <a:lstStyle>
            <a:lvl1pPr marL="114300" indent="0">
              <a:buNone/>
              <a:defRPr sz="12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[PRESENTER NAME]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981ED9FD-42CC-4750-8365-003BA9D07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8800" y="4664758"/>
            <a:ext cx="2542400" cy="478742"/>
          </a:xfrm>
        </p:spPr>
        <p:txBody>
          <a:bodyPr/>
          <a:lstStyle>
            <a:lvl1pPr marL="114300" indent="0">
              <a:buNone/>
              <a:defRPr sz="1400" b="1">
                <a:latin typeface="+mn-lt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None/>
              <a:tabLst/>
              <a:defRPr/>
            </a:pPr>
            <a:r>
              <a:rPr lang="en-US" dirty="0"/>
              <a:t>[PAPER ID]</a:t>
            </a:r>
          </a:p>
        </p:txBody>
      </p:sp>
      <p:pic>
        <p:nvPicPr>
          <p:cNvPr id="19" name="Picture 1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1723E63-DAF4-4A58-A978-D8EF15506D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5370" y="4720191"/>
            <a:ext cx="1723099" cy="36209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3DB5CEDA-F015-4056-98EB-96A472A03F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30750" y="4014278"/>
            <a:ext cx="613356" cy="6133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redoka One"/>
              <a:buNone/>
              <a:defRPr sz="2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 Medium"/>
              <a:buChar char="●"/>
              <a:defRPr sz="18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○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■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●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○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■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●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○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 Medium"/>
              <a:buChar char="■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61" r:id="rId4"/>
    <p:sldLayoutId id="2147483666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63B33-6EAF-43F4-98BC-509735FA95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[PRESENTER NAME HERE]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6BB28E-D584-4EF8-8D61-35C917D817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[PAPER ID: ( )]</a:t>
            </a:r>
          </a:p>
        </p:txBody>
      </p:sp>
      <p:sp>
        <p:nvSpPr>
          <p:cNvPr id="391" name="Google Shape;391;p31"/>
          <p:cNvSpPr txBox="1">
            <a:spLocks noGrp="1"/>
          </p:cNvSpPr>
          <p:nvPr>
            <p:ph type="ctrTitle"/>
          </p:nvPr>
        </p:nvSpPr>
        <p:spPr>
          <a:xfrm>
            <a:off x="416424" y="942748"/>
            <a:ext cx="8295776" cy="9996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PAPER TITLE</a:t>
            </a:r>
          </a:p>
        </p:txBody>
      </p:sp>
      <p:sp>
        <p:nvSpPr>
          <p:cNvPr id="390" name="Google Shape;390;p31"/>
          <p:cNvSpPr txBox="1">
            <a:spLocks noGrp="1"/>
          </p:cNvSpPr>
          <p:nvPr>
            <p:ph type="subTitle" idx="1"/>
          </p:nvPr>
        </p:nvSpPr>
        <p:spPr>
          <a:xfrm>
            <a:off x="328520" y="1857547"/>
            <a:ext cx="6943725" cy="436563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(AUTHORS) AUTHOR 1, AUTHOR 2, AUTHOR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90DEF-8AB8-4FAA-845E-A245E139DB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04454B-1C8B-4E8E-8E44-29C272C1B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AUTHOR AFFILIATION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213D11-C158-41D1-AE22-D1D0C76BE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PAPER ID: ( 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836456-D748-4326-B356-8C3724C915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TRACK I / II / III 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56F6D-594E-4226-8FB0-294A31560A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[PRESENTER NAME HERE]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03496-96EE-407A-83F3-4AFC2514E0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[PAPER ID: ( )]</a:t>
            </a:r>
          </a:p>
        </p:txBody>
      </p:sp>
      <p:sp>
        <p:nvSpPr>
          <p:cNvPr id="8" name="Google Shape;449;p35">
            <a:extLst>
              <a:ext uri="{FF2B5EF4-FFF2-40B4-BE49-F238E27FC236}">
                <a16:creationId xmlns:a16="http://schemas.microsoft.com/office/drawing/2014/main" id="{CCF3E095-4536-4E4D-88AC-897699EAB2EB}"/>
              </a:ext>
            </a:extLst>
          </p:cNvPr>
          <p:cNvSpPr/>
          <p:nvPr/>
        </p:nvSpPr>
        <p:spPr>
          <a:xfrm rot="5400000">
            <a:off x="722336" y="1486927"/>
            <a:ext cx="425345" cy="385044"/>
          </a:xfrm>
          <a:custGeom>
            <a:avLst/>
            <a:gdLst/>
            <a:ahLst/>
            <a:cxnLst/>
            <a:rect l="l" t="t" r="r" b="b"/>
            <a:pathLst>
              <a:path w="21593" h="21584" extrusionOk="0">
                <a:moveTo>
                  <a:pt x="6657" y="1"/>
                </a:moveTo>
                <a:cubicBezTo>
                  <a:pt x="6252" y="-4"/>
                  <a:pt x="5853" y="101"/>
                  <a:pt x="5494" y="306"/>
                </a:cubicBezTo>
                <a:cubicBezTo>
                  <a:pt x="5116" y="522"/>
                  <a:pt x="4795" y="842"/>
                  <a:pt x="4560" y="1236"/>
                </a:cubicBezTo>
                <a:lnTo>
                  <a:pt x="259" y="9428"/>
                </a:lnTo>
                <a:cubicBezTo>
                  <a:pt x="95" y="9832"/>
                  <a:pt x="7" y="10270"/>
                  <a:pt x="1" y="10714"/>
                </a:cubicBezTo>
                <a:cubicBezTo>
                  <a:pt x="-6" y="11191"/>
                  <a:pt x="82" y="11664"/>
                  <a:pt x="259" y="12100"/>
                </a:cubicBezTo>
                <a:lnTo>
                  <a:pt x="4418" y="20185"/>
                </a:lnTo>
                <a:cubicBezTo>
                  <a:pt x="4637" y="20610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7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7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2" y="10284"/>
                  <a:pt x="21466" y="9771"/>
                  <a:pt x="21227" y="9321"/>
                </a:cubicBezTo>
                <a:lnTo>
                  <a:pt x="17012" y="1258"/>
                </a:lnTo>
                <a:cubicBezTo>
                  <a:pt x="16793" y="865"/>
                  <a:pt x="16485" y="543"/>
                  <a:pt x="16120" y="322"/>
                </a:cubicBezTo>
                <a:cubicBezTo>
                  <a:pt x="15750" y="99"/>
                  <a:pt x="15333" y="-12"/>
                  <a:pt x="14912" y="1"/>
                </a:cubicBezTo>
                <a:lnTo>
                  <a:pt x="66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75" dist="10477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451;p35">
            <a:extLst>
              <a:ext uri="{FF2B5EF4-FFF2-40B4-BE49-F238E27FC236}">
                <a16:creationId xmlns:a16="http://schemas.microsoft.com/office/drawing/2014/main" id="{1E937948-6E30-4B26-A2B5-75ED6C4F44F6}"/>
              </a:ext>
            </a:extLst>
          </p:cNvPr>
          <p:cNvSpPr txBox="1">
            <a:spLocks/>
          </p:cNvSpPr>
          <p:nvPr/>
        </p:nvSpPr>
        <p:spPr>
          <a:xfrm>
            <a:off x="805117" y="1574521"/>
            <a:ext cx="259781" cy="209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Google Shape;449;p35">
            <a:extLst>
              <a:ext uri="{FF2B5EF4-FFF2-40B4-BE49-F238E27FC236}">
                <a16:creationId xmlns:a16="http://schemas.microsoft.com/office/drawing/2014/main" id="{539DF643-3277-46AE-93A0-7C57C052FF28}"/>
              </a:ext>
            </a:extLst>
          </p:cNvPr>
          <p:cNvSpPr/>
          <p:nvPr/>
        </p:nvSpPr>
        <p:spPr>
          <a:xfrm rot="5400000">
            <a:off x="722336" y="1998711"/>
            <a:ext cx="425345" cy="385044"/>
          </a:xfrm>
          <a:custGeom>
            <a:avLst/>
            <a:gdLst/>
            <a:ahLst/>
            <a:cxnLst/>
            <a:rect l="l" t="t" r="r" b="b"/>
            <a:pathLst>
              <a:path w="21593" h="21584" extrusionOk="0">
                <a:moveTo>
                  <a:pt x="6657" y="1"/>
                </a:moveTo>
                <a:cubicBezTo>
                  <a:pt x="6252" y="-4"/>
                  <a:pt x="5853" y="101"/>
                  <a:pt x="5494" y="306"/>
                </a:cubicBezTo>
                <a:cubicBezTo>
                  <a:pt x="5116" y="522"/>
                  <a:pt x="4795" y="842"/>
                  <a:pt x="4560" y="1236"/>
                </a:cubicBezTo>
                <a:lnTo>
                  <a:pt x="259" y="9428"/>
                </a:lnTo>
                <a:cubicBezTo>
                  <a:pt x="95" y="9832"/>
                  <a:pt x="7" y="10270"/>
                  <a:pt x="1" y="10714"/>
                </a:cubicBezTo>
                <a:cubicBezTo>
                  <a:pt x="-6" y="11191"/>
                  <a:pt x="82" y="11664"/>
                  <a:pt x="259" y="12100"/>
                </a:cubicBezTo>
                <a:lnTo>
                  <a:pt x="4418" y="20185"/>
                </a:lnTo>
                <a:cubicBezTo>
                  <a:pt x="4637" y="20610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7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7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2" y="10284"/>
                  <a:pt x="21466" y="9771"/>
                  <a:pt x="21227" y="9321"/>
                </a:cubicBezTo>
                <a:lnTo>
                  <a:pt x="17012" y="1258"/>
                </a:lnTo>
                <a:cubicBezTo>
                  <a:pt x="16793" y="865"/>
                  <a:pt x="16485" y="543"/>
                  <a:pt x="16120" y="322"/>
                </a:cubicBezTo>
                <a:cubicBezTo>
                  <a:pt x="15750" y="99"/>
                  <a:pt x="15333" y="-12"/>
                  <a:pt x="14912" y="1"/>
                </a:cubicBezTo>
                <a:lnTo>
                  <a:pt x="66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75" dist="10477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451;p35">
            <a:extLst>
              <a:ext uri="{FF2B5EF4-FFF2-40B4-BE49-F238E27FC236}">
                <a16:creationId xmlns:a16="http://schemas.microsoft.com/office/drawing/2014/main" id="{35D2B4F3-5642-4476-BCC7-45A2AD5F124E}"/>
              </a:ext>
            </a:extLst>
          </p:cNvPr>
          <p:cNvSpPr txBox="1">
            <a:spLocks/>
          </p:cNvSpPr>
          <p:nvPr/>
        </p:nvSpPr>
        <p:spPr>
          <a:xfrm>
            <a:off x="805117" y="2086305"/>
            <a:ext cx="259781" cy="209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Google Shape;449;p35">
            <a:extLst>
              <a:ext uri="{FF2B5EF4-FFF2-40B4-BE49-F238E27FC236}">
                <a16:creationId xmlns:a16="http://schemas.microsoft.com/office/drawing/2014/main" id="{1526952C-9F17-4564-B15C-790EF4A7087D}"/>
              </a:ext>
            </a:extLst>
          </p:cNvPr>
          <p:cNvSpPr/>
          <p:nvPr/>
        </p:nvSpPr>
        <p:spPr>
          <a:xfrm rot="5400000">
            <a:off x="722336" y="2512426"/>
            <a:ext cx="425345" cy="385044"/>
          </a:xfrm>
          <a:custGeom>
            <a:avLst/>
            <a:gdLst/>
            <a:ahLst/>
            <a:cxnLst/>
            <a:rect l="l" t="t" r="r" b="b"/>
            <a:pathLst>
              <a:path w="21593" h="21584" extrusionOk="0">
                <a:moveTo>
                  <a:pt x="6657" y="1"/>
                </a:moveTo>
                <a:cubicBezTo>
                  <a:pt x="6252" y="-4"/>
                  <a:pt x="5853" y="101"/>
                  <a:pt x="5494" y="306"/>
                </a:cubicBezTo>
                <a:cubicBezTo>
                  <a:pt x="5116" y="522"/>
                  <a:pt x="4795" y="842"/>
                  <a:pt x="4560" y="1236"/>
                </a:cubicBezTo>
                <a:lnTo>
                  <a:pt x="259" y="9428"/>
                </a:lnTo>
                <a:cubicBezTo>
                  <a:pt x="95" y="9832"/>
                  <a:pt x="7" y="10270"/>
                  <a:pt x="1" y="10714"/>
                </a:cubicBezTo>
                <a:cubicBezTo>
                  <a:pt x="-6" y="11191"/>
                  <a:pt x="82" y="11664"/>
                  <a:pt x="259" y="12100"/>
                </a:cubicBezTo>
                <a:lnTo>
                  <a:pt x="4418" y="20185"/>
                </a:lnTo>
                <a:cubicBezTo>
                  <a:pt x="4637" y="20610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7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7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2" y="10284"/>
                  <a:pt x="21466" y="9771"/>
                  <a:pt x="21227" y="9321"/>
                </a:cubicBezTo>
                <a:lnTo>
                  <a:pt x="17012" y="1258"/>
                </a:lnTo>
                <a:cubicBezTo>
                  <a:pt x="16793" y="865"/>
                  <a:pt x="16485" y="543"/>
                  <a:pt x="16120" y="322"/>
                </a:cubicBezTo>
                <a:cubicBezTo>
                  <a:pt x="15750" y="99"/>
                  <a:pt x="15333" y="-12"/>
                  <a:pt x="14912" y="1"/>
                </a:cubicBezTo>
                <a:lnTo>
                  <a:pt x="66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75" dist="10477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451;p35">
            <a:extLst>
              <a:ext uri="{FF2B5EF4-FFF2-40B4-BE49-F238E27FC236}">
                <a16:creationId xmlns:a16="http://schemas.microsoft.com/office/drawing/2014/main" id="{D0E87EB5-9868-4C50-BF43-D7B02B873553}"/>
              </a:ext>
            </a:extLst>
          </p:cNvPr>
          <p:cNvSpPr txBox="1">
            <a:spLocks/>
          </p:cNvSpPr>
          <p:nvPr/>
        </p:nvSpPr>
        <p:spPr>
          <a:xfrm>
            <a:off x="805117" y="2600020"/>
            <a:ext cx="259781" cy="209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Google Shape;449;p35">
            <a:extLst>
              <a:ext uri="{FF2B5EF4-FFF2-40B4-BE49-F238E27FC236}">
                <a16:creationId xmlns:a16="http://schemas.microsoft.com/office/drawing/2014/main" id="{80716AE0-8768-4B74-B96E-FC35E31CF177}"/>
              </a:ext>
            </a:extLst>
          </p:cNvPr>
          <p:cNvSpPr/>
          <p:nvPr/>
        </p:nvSpPr>
        <p:spPr>
          <a:xfrm rot="5400000">
            <a:off x="722336" y="3024211"/>
            <a:ext cx="425345" cy="385044"/>
          </a:xfrm>
          <a:custGeom>
            <a:avLst/>
            <a:gdLst/>
            <a:ahLst/>
            <a:cxnLst/>
            <a:rect l="l" t="t" r="r" b="b"/>
            <a:pathLst>
              <a:path w="21593" h="21584" extrusionOk="0">
                <a:moveTo>
                  <a:pt x="6657" y="1"/>
                </a:moveTo>
                <a:cubicBezTo>
                  <a:pt x="6252" y="-4"/>
                  <a:pt x="5853" y="101"/>
                  <a:pt x="5494" y="306"/>
                </a:cubicBezTo>
                <a:cubicBezTo>
                  <a:pt x="5116" y="522"/>
                  <a:pt x="4795" y="842"/>
                  <a:pt x="4560" y="1236"/>
                </a:cubicBezTo>
                <a:lnTo>
                  <a:pt x="259" y="9428"/>
                </a:lnTo>
                <a:cubicBezTo>
                  <a:pt x="95" y="9832"/>
                  <a:pt x="7" y="10270"/>
                  <a:pt x="1" y="10714"/>
                </a:cubicBezTo>
                <a:cubicBezTo>
                  <a:pt x="-6" y="11191"/>
                  <a:pt x="82" y="11664"/>
                  <a:pt x="259" y="12100"/>
                </a:cubicBezTo>
                <a:lnTo>
                  <a:pt x="4418" y="20185"/>
                </a:lnTo>
                <a:cubicBezTo>
                  <a:pt x="4637" y="20610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7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7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2" y="10284"/>
                  <a:pt x="21466" y="9771"/>
                  <a:pt x="21227" y="9321"/>
                </a:cubicBezTo>
                <a:lnTo>
                  <a:pt x="17012" y="1258"/>
                </a:lnTo>
                <a:cubicBezTo>
                  <a:pt x="16793" y="865"/>
                  <a:pt x="16485" y="543"/>
                  <a:pt x="16120" y="322"/>
                </a:cubicBezTo>
                <a:cubicBezTo>
                  <a:pt x="15750" y="99"/>
                  <a:pt x="15333" y="-12"/>
                  <a:pt x="14912" y="1"/>
                </a:cubicBezTo>
                <a:lnTo>
                  <a:pt x="66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75" dist="10477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451;p35">
            <a:extLst>
              <a:ext uri="{FF2B5EF4-FFF2-40B4-BE49-F238E27FC236}">
                <a16:creationId xmlns:a16="http://schemas.microsoft.com/office/drawing/2014/main" id="{EE8CAD32-7E3C-4B71-AC5D-FA35E3FE7D34}"/>
              </a:ext>
            </a:extLst>
          </p:cNvPr>
          <p:cNvSpPr txBox="1">
            <a:spLocks/>
          </p:cNvSpPr>
          <p:nvPr/>
        </p:nvSpPr>
        <p:spPr>
          <a:xfrm>
            <a:off x="805117" y="3111805"/>
            <a:ext cx="259781" cy="209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Google Shape;449;p35">
            <a:extLst>
              <a:ext uri="{FF2B5EF4-FFF2-40B4-BE49-F238E27FC236}">
                <a16:creationId xmlns:a16="http://schemas.microsoft.com/office/drawing/2014/main" id="{19F7C794-8439-4349-8CB8-0A37D8240C6A}"/>
              </a:ext>
            </a:extLst>
          </p:cNvPr>
          <p:cNvSpPr/>
          <p:nvPr/>
        </p:nvSpPr>
        <p:spPr>
          <a:xfrm rot="5400000">
            <a:off x="722336" y="3551664"/>
            <a:ext cx="425345" cy="385044"/>
          </a:xfrm>
          <a:custGeom>
            <a:avLst/>
            <a:gdLst/>
            <a:ahLst/>
            <a:cxnLst/>
            <a:rect l="l" t="t" r="r" b="b"/>
            <a:pathLst>
              <a:path w="21593" h="21584" extrusionOk="0">
                <a:moveTo>
                  <a:pt x="6657" y="1"/>
                </a:moveTo>
                <a:cubicBezTo>
                  <a:pt x="6252" y="-4"/>
                  <a:pt x="5853" y="101"/>
                  <a:pt x="5494" y="306"/>
                </a:cubicBezTo>
                <a:cubicBezTo>
                  <a:pt x="5116" y="522"/>
                  <a:pt x="4795" y="842"/>
                  <a:pt x="4560" y="1236"/>
                </a:cubicBezTo>
                <a:lnTo>
                  <a:pt x="259" y="9428"/>
                </a:lnTo>
                <a:cubicBezTo>
                  <a:pt x="95" y="9832"/>
                  <a:pt x="7" y="10270"/>
                  <a:pt x="1" y="10714"/>
                </a:cubicBezTo>
                <a:cubicBezTo>
                  <a:pt x="-6" y="11191"/>
                  <a:pt x="82" y="11664"/>
                  <a:pt x="259" y="12100"/>
                </a:cubicBezTo>
                <a:lnTo>
                  <a:pt x="4418" y="20185"/>
                </a:lnTo>
                <a:cubicBezTo>
                  <a:pt x="4637" y="20610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7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7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2" y="10284"/>
                  <a:pt x="21466" y="9771"/>
                  <a:pt x="21227" y="9321"/>
                </a:cubicBezTo>
                <a:lnTo>
                  <a:pt x="17012" y="1258"/>
                </a:lnTo>
                <a:cubicBezTo>
                  <a:pt x="16793" y="865"/>
                  <a:pt x="16485" y="543"/>
                  <a:pt x="16120" y="322"/>
                </a:cubicBezTo>
                <a:cubicBezTo>
                  <a:pt x="15750" y="99"/>
                  <a:pt x="15333" y="-12"/>
                  <a:pt x="14912" y="1"/>
                </a:cubicBezTo>
                <a:lnTo>
                  <a:pt x="66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75" dist="10477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451;p35">
            <a:extLst>
              <a:ext uri="{FF2B5EF4-FFF2-40B4-BE49-F238E27FC236}">
                <a16:creationId xmlns:a16="http://schemas.microsoft.com/office/drawing/2014/main" id="{BDD9601F-25F0-4B32-929C-61D774336A1D}"/>
              </a:ext>
            </a:extLst>
          </p:cNvPr>
          <p:cNvSpPr txBox="1">
            <a:spLocks/>
          </p:cNvSpPr>
          <p:nvPr/>
        </p:nvSpPr>
        <p:spPr>
          <a:xfrm>
            <a:off x="805117" y="3639258"/>
            <a:ext cx="259781" cy="209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Google Shape;449;p35">
            <a:extLst>
              <a:ext uri="{FF2B5EF4-FFF2-40B4-BE49-F238E27FC236}">
                <a16:creationId xmlns:a16="http://schemas.microsoft.com/office/drawing/2014/main" id="{CE3A2F00-9030-4638-80B8-69B52EFFE948}"/>
              </a:ext>
            </a:extLst>
          </p:cNvPr>
          <p:cNvSpPr/>
          <p:nvPr/>
        </p:nvSpPr>
        <p:spPr>
          <a:xfrm rot="5400000">
            <a:off x="728455" y="4063449"/>
            <a:ext cx="425345" cy="385044"/>
          </a:xfrm>
          <a:custGeom>
            <a:avLst/>
            <a:gdLst/>
            <a:ahLst/>
            <a:cxnLst/>
            <a:rect l="l" t="t" r="r" b="b"/>
            <a:pathLst>
              <a:path w="21593" h="21584" extrusionOk="0">
                <a:moveTo>
                  <a:pt x="6657" y="1"/>
                </a:moveTo>
                <a:cubicBezTo>
                  <a:pt x="6252" y="-4"/>
                  <a:pt x="5853" y="101"/>
                  <a:pt x="5494" y="306"/>
                </a:cubicBezTo>
                <a:cubicBezTo>
                  <a:pt x="5116" y="522"/>
                  <a:pt x="4795" y="842"/>
                  <a:pt x="4560" y="1236"/>
                </a:cubicBezTo>
                <a:lnTo>
                  <a:pt x="259" y="9428"/>
                </a:lnTo>
                <a:cubicBezTo>
                  <a:pt x="95" y="9832"/>
                  <a:pt x="7" y="10270"/>
                  <a:pt x="1" y="10714"/>
                </a:cubicBezTo>
                <a:cubicBezTo>
                  <a:pt x="-6" y="11191"/>
                  <a:pt x="82" y="11664"/>
                  <a:pt x="259" y="12100"/>
                </a:cubicBezTo>
                <a:lnTo>
                  <a:pt x="4418" y="20185"/>
                </a:lnTo>
                <a:cubicBezTo>
                  <a:pt x="4637" y="20610"/>
                  <a:pt x="4953" y="20962"/>
                  <a:pt x="5334" y="21208"/>
                </a:cubicBezTo>
                <a:cubicBezTo>
                  <a:pt x="5698" y="21443"/>
                  <a:pt x="6110" y="21572"/>
                  <a:pt x="6531" y="21584"/>
                </a:cubicBezTo>
                <a:lnTo>
                  <a:pt x="14739" y="21584"/>
                </a:lnTo>
                <a:cubicBezTo>
                  <a:pt x="15238" y="21588"/>
                  <a:pt x="15730" y="21447"/>
                  <a:pt x="16164" y="21172"/>
                </a:cubicBezTo>
                <a:cubicBezTo>
                  <a:pt x="16546" y="20929"/>
                  <a:pt x="16872" y="20591"/>
                  <a:pt x="17115" y="20183"/>
                </a:cubicBezTo>
                <a:lnTo>
                  <a:pt x="21227" y="12302"/>
                </a:lnTo>
                <a:cubicBezTo>
                  <a:pt x="21468" y="11849"/>
                  <a:pt x="21594" y="11332"/>
                  <a:pt x="21593" y="10807"/>
                </a:cubicBezTo>
                <a:cubicBezTo>
                  <a:pt x="21592" y="10284"/>
                  <a:pt x="21466" y="9771"/>
                  <a:pt x="21227" y="9321"/>
                </a:cubicBezTo>
                <a:lnTo>
                  <a:pt x="17012" y="1258"/>
                </a:lnTo>
                <a:cubicBezTo>
                  <a:pt x="16793" y="865"/>
                  <a:pt x="16485" y="543"/>
                  <a:pt x="16120" y="322"/>
                </a:cubicBezTo>
                <a:cubicBezTo>
                  <a:pt x="15750" y="99"/>
                  <a:pt x="15333" y="-12"/>
                  <a:pt x="14912" y="1"/>
                </a:cubicBezTo>
                <a:lnTo>
                  <a:pt x="66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42875" dist="10477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451;p35">
            <a:extLst>
              <a:ext uri="{FF2B5EF4-FFF2-40B4-BE49-F238E27FC236}">
                <a16:creationId xmlns:a16="http://schemas.microsoft.com/office/drawing/2014/main" id="{3DDB676C-7F5B-42B1-9F9F-2CEA5CA49FB6}"/>
              </a:ext>
            </a:extLst>
          </p:cNvPr>
          <p:cNvSpPr txBox="1">
            <a:spLocks/>
          </p:cNvSpPr>
          <p:nvPr/>
        </p:nvSpPr>
        <p:spPr>
          <a:xfrm>
            <a:off x="811236" y="4151043"/>
            <a:ext cx="259781" cy="209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88855-E553-429E-8919-20A0D2E24970}"/>
              </a:ext>
            </a:extLst>
          </p:cNvPr>
          <p:cNvSpPr txBox="1"/>
          <p:nvPr/>
        </p:nvSpPr>
        <p:spPr>
          <a:xfrm>
            <a:off x="1283429" y="2051935"/>
            <a:ext cx="562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fortaa Medium" panose="020B0604020202020204" charset="0"/>
              </a:rPr>
              <a:t>Related 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90862A-025A-4698-BCFA-FCFF48B612E6}"/>
              </a:ext>
            </a:extLst>
          </p:cNvPr>
          <p:cNvSpPr txBox="1"/>
          <p:nvPr/>
        </p:nvSpPr>
        <p:spPr>
          <a:xfrm>
            <a:off x="1283429" y="2552000"/>
            <a:ext cx="562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fortaa Medium" panose="020B0604020202020204" charset="0"/>
              </a:rPr>
              <a:t>Design and Experimental Details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3AB5DF-AD34-4A2F-AD04-44A6DE676C7E}"/>
              </a:ext>
            </a:extLst>
          </p:cNvPr>
          <p:cNvSpPr txBox="1"/>
          <p:nvPr/>
        </p:nvSpPr>
        <p:spPr>
          <a:xfrm>
            <a:off x="1283429" y="3052065"/>
            <a:ext cx="562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fortaa Medium" panose="020B0604020202020204" charset="0"/>
              </a:rPr>
              <a:t>Results</a:t>
            </a:r>
            <a:r>
              <a:rPr lang="en-US" dirty="0"/>
              <a:t> and Discussion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F54A0F-2EA4-4834-9059-40A53BEC1633}"/>
              </a:ext>
            </a:extLst>
          </p:cNvPr>
          <p:cNvSpPr txBox="1"/>
          <p:nvPr/>
        </p:nvSpPr>
        <p:spPr>
          <a:xfrm>
            <a:off x="1283429" y="3550634"/>
            <a:ext cx="562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fortaa Medium" panose="020B0604020202020204" charset="0"/>
              </a:rPr>
              <a:t>Conclusion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F2423D-E7B9-4F88-A88D-1188EF2A2086}"/>
              </a:ext>
            </a:extLst>
          </p:cNvPr>
          <p:cNvSpPr txBox="1"/>
          <p:nvPr/>
        </p:nvSpPr>
        <p:spPr>
          <a:xfrm>
            <a:off x="1283429" y="4105036"/>
            <a:ext cx="562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fortaa Medium" panose="020B0604020202020204" charset="0"/>
              </a:rPr>
              <a:t>References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90356F-3760-4CB5-820D-F158A09B67FB}"/>
              </a:ext>
            </a:extLst>
          </p:cNvPr>
          <p:cNvSpPr txBox="1"/>
          <p:nvPr/>
        </p:nvSpPr>
        <p:spPr>
          <a:xfrm>
            <a:off x="1283429" y="1549158"/>
            <a:ext cx="562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fortaa Medium" panose="020B0604020202020204" charset="0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INTRODUCTION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E60FE7-EE3F-4577-8C4B-43934724E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40702F8-F9EF-47B9-B83F-F9495178E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C7D4648-20BB-4D6E-A42E-C993CA72F7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5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RELATED WORK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E60FE7-EE3F-4577-8C4B-43934724E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40702F8-F9EF-47B9-B83F-F9495178E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C7D4648-20BB-4D6E-A42E-C993CA72F7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>
            <a:spLocks noGrp="1"/>
          </p:cNvSpPr>
          <p:nvPr>
            <p:ph type="title"/>
          </p:nvPr>
        </p:nvSpPr>
        <p:spPr>
          <a:xfrm>
            <a:off x="713225" y="106366"/>
            <a:ext cx="7717500" cy="4782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DESIGN AND EXPERIMENTAL</a:t>
            </a:r>
            <a:br>
              <a:rPr lang="en-US" b="1" dirty="0"/>
            </a:br>
            <a:r>
              <a:rPr lang="en-US" b="1" dirty="0"/>
              <a:t>DETAILS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E60FE7-EE3F-4577-8C4B-43934724E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40702F8-F9EF-47B9-B83F-F9495178E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C7D4648-20BB-4D6E-A42E-C993CA72F7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RESULTS AND DISCUSSION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E60FE7-EE3F-4577-8C4B-43934724E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40702F8-F9EF-47B9-B83F-F9495178E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C7D4648-20BB-4D6E-A42E-C993CA72F7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9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CONCLUSION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E60FE7-EE3F-4577-8C4B-43934724E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40702F8-F9EF-47B9-B83F-F9495178E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C7D4648-20BB-4D6E-A42E-C993CA72F7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4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REFERENCES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E60FE7-EE3F-4577-8C4B-43934724E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40702F8-F9EF-47B9-B83F-F9495178E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C7D4648-20BB-4D6E-A42E-C993CA72F7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6"/>
          <p:cNvSpPr txBox="1">
            <a:spLocks noGrp="1"/>
          </p:cNvSpPr>
          <p:nvPr>
            <p:ph type="title"/>
          </p:nvPr>
        </p:nvSpPr>
        <p:spPr>
          <a:xfrm>
            <a:off x="1119232" y="1457979"/>
            <a:ext cx="3248025" cy="477838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Thank You</a:t>
            </a:r>
          </a:p>
        </p:txBody>
      </p:sp>
      <p:sp>
        <p:nvSpPr>
          <p:cNvPr id="776" name="Google Shape;776;p56"/>
          <p:cNvSpPr txBox="1">
            <a:spLocks noGrp="1"/>
          </p:cNvSpPr>
          <p:nvPr>
            <p:ph type="subTitle" idx="1"/>
          </p:nvPr>
        </p:nvSpPr>
        <p:spPr>
          <a:xfrm>
            <a:off x="1059887" y="1975363"/>
            <a:ext cx="3248025" cy="505347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ym typeface="Comfortaa"/>
              </a:rPr>
              <a:t>Do you have any questions?</a:t>
            </a:r>
            <a:endParaRPr lang="en-US" dirty="0"/>
          </a:p>
        </p:txBody>
      </p:sp>
      <p:sp>
        <p:nvSpPr>
          <p:cNvPr id="777" name="Google Shape;777;p56"/>
          <p:cNvSpPr txBox="1">
            <a:spLocks noGrp="1"/>
          </p:cNvSpPr>
          <p:nvPr>
            <p:ph type="subTitle" idx="2"/>
          </p:nvPr>
        </p:nvSpPr>
        <p:spPr>
          <a:xfrm>
            <a:off x="1004886" y="3047478"/>
            <a:ext cx="3248025" cy="2667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/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International Conference on Virtual and Mixed Reality Interfaces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DC97D-D0C7-4706-8274-DC048D3C9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5FC074-FAC5-40E1-8310-9A2679B80B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82" name="Google Shape;782;p56"/>
          <p:cNvGrpSpPr/>
          <p:nvPr/>
        </p:nvGrpSpPr>
        <p:grpSpPr>
          <a:xfrm>
            <a:off x="1824627" y="2936248"/>
            <a:ext cx="267709" cy="267413"/>
            <a:chOff x="3303268" y="3817349"/>
            <a:chExt cx="346056" cy="345674"/>
          </a:xfrm>
        </p:grpSpPr>
        <p:sp>
          <p:nvSpPr>
            <p:cNvPr id="783" name="Google Shape;783;p56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6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6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6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Nonic Meeting by Slidesgo">
  <a:themeElements>
    <a:clrScheme name="Simple Light">
      <a:dk1>
        <a:srgbClr val="38B8AB"/>
      </a:dk1>
      <a:lt1>
        <a:srgbClr val="FFFFFF"/>
      </a:lt1>
      <a:dk2>
        <a:srgbClr val="4673AF"/>
      </a:dk2>
      <a:lt2>
        <a:srgbClr val="4673AF"/>
      </a:lt2>
      <a:accent1>
        <a:srgbClr val="4673AF"/>
      </a:accent1>
      <a:accent2>
        <a:srgbClr val="4673AF"/>
      </a:accent2>
      <a:accent3>
        <a:srgbClr val="1B3D6D"/>
      </a:accent3>
      <a:accent4>
        <a:srgbClr val="4673AF"/>
      </a:accent4>
      <a:accent5>
        <a:srgbClr val="3984B2"/>
      </a:accent5>
      <a:accent6>
        <a:srgbClr val="66C9CA"/>
      </a:accent6>
      <a:hlink>
        <a:srgbClr val="1B3D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99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Fredoka One</vt:lpstr>
      <vt:lpstr>Source Sans Pro</vt:lpstr>
      <vt:lpstr>Helvetica Neue</vt:lpstr>
      <vt:lpstr>Anton</vt:lpstr>
      <vt:lpstr>Arial</vt:lpstr>
      <vt:lpstr>Source Sans Pro Light</vt:lpstr>
      <vt:lpstr>Open Sans</vt:lpstr>
      <vt:lpstr>Roboto Condensed Light</vt:lpstr>
      <vt:lpstr>Calibri</vt:lpstr>
      <vt:lpstr>Comfortaa Medium</vt:lpstr>
      <vt:lpstr>Comfortaa</vt:lpstr>
      <vt:lpstr>Nonic Meeting by Slidesgo</vt:lpstr>
      <vt:lpstr>PAPER TITLE</vt:lpstr>
      <vt:lpstr>CONTENTS</vt:lpstr>
      <vt:lpstr>INTRODUCTION</vt:lpstr>
      <vt:lpstr>RELATED WORK</vt:lpstr>
      <vt:lpstr>DESIGN AND EXPERIMENTAL DETAILS</vt:lpstr>
      <vt:lpstr>RESULTS AND DISCUSSION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</dc:title>
  <cp:lastModifiedBy>Nur Affendy</cp:lastModifiedBy>
  <cp:revision>7</cp:revision>
  <dcterms:modified xsi:type="dcterms:W3CDTF">2021-11-08T01:57:11Z</dcterms:modified>
</cp:coreProperties>
</file>